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9144000" cy="6858000"/>
  <p:embeddedFontLst>
    <p:embeddedFont>
      <p:font typeface="Palatino Linotype"/>
      <p:regular r:id="rId43"/>
      <p:bold r:id="rId44"/>
      <p:italic r:id="rId45"/>
      <p:boldItalic r:id="rId46"/>
    </p:embeddedFont>
    <p:embeddedFont>
      <p:font typeface="Century Gothic"/>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PalatinoLinotype-bold.fntdata"/><Relationship Id="rId43" Type="http://schemas.openxmlformats.org/officeDocument/2006/relationships/font" Target="fonts/PalatinoLinotype-regular.fntdata"/><Relationship Id="rId46" Type="http://schemas.openxmlformats.org/officeDocument/2006/relationships/font" Target="fonts/PalatinoLinotype-boldItalic.fntdata"/><Relationship Id="rId45" Type="http://schemas.openxmlformats.org/officeDocument/2006/relationships/font" Target="fonts/PalatinoLinotype-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enturyGothic-bold.fntdata"/><Relationship Id="rId47" Type="http://schemas.openxmlformats.org/officeDocument/2006/relationships/font" Target="fonts/CenturyGothic-regular.fntdata"/><Relationship Id="rId49" Type="http://schemas.openxmlformats.org/officeDocument/2006/relationships/font" Target="fonts/CenturyGothic-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CenturyGothic-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f1c7efcdc_0_56: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ef1c7efcdc_0_5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ef1c7efcdc_0_8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ef1c7efcdc_0_86: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ef1c7efcdc_0_11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ef1c7efcdc_0_112: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2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3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3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3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3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3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3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ef1c7efcdc_0_7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ef1c7efcdc_0_75: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f1c7efcdc_0_6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ef1c7efcdc_0_66:notes"/>
          <p:cNvSpPr/>
          <p:nvPr>
            <p:ph idx="2" type="sldImg"/>
          </p:nvPr>
        </p:nvSpPr>
        <p:spPr>
          <a:xfrm>
            <a:off x="1524300" y="514350"/>
            <a:ext cx="60963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7" name="Shape 17"/>
        <p:cNvGrpSpPr/>
        <p:nvPr/>
      </p:nvGrpSpPr>
      <p:grpSpPr>
        <a:xfrm>
          <a:off x="0" y="0"/>
          <a:ext cx="0" cy="0"/>
          <a:chOff x="0" y="0"/>
          <a:chExt cx="0" cy="0"/>
        </a:xfrm>
      </p:grpSpPr>
      <p:sp>
        <p:nvSpPr>
          <p:cNvPr id="18" name="Google Shape;18;p2"/>
          <p:cNvSpPr txBox="1"/>
          <p:nvPr>
            <p:ph idx="11" type="ftr"/>
          </p:nvPr>
        </p:nvSpPr>
        <p:spPr>
          <a:xfrm rot="5400000">
            <a:off x="8951571" y="3225300"/>
            <a:ext cx="3859800" cy="3048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a:solidFill>
                  <a:schemeClr val="l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 name="Google Shape;19;p2"/>
          <p:cNvSpPr txBox="1"/>
          <p:nvPr>
            <p:ph idx="10" type="dt"/>
          </p:nvPr>
        </p:nvSpPr>
        <p:spPr>
          <a:xfrm rot="5400000">
            <a:off x="10155638" y="1790701"/>
            <a:ext cx="990600" cy="304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chemeClr val="l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 name="Google Shape;20;p2"/>
          <p:cNvSpPr txBox="1"/>
          <p:nvPr>
            <p:ph idx="12" type="sldNum"/>
          </p:nvPr>
        </p:nvSpPr>
        <p:spPr>
          <a:xfrm>
            <a:off x="10352540" y="295729"/>
            <a:ext cx="838200" cy="767700"/>
          </a:xfrm>
          <a:prstGeom prst="rect">
            <a:avLst/>
          </a:prstGeom>
          <a:noFill/>
          <a:ln>
            <a:noFill/>
          </a:ln>
        </p:spPr>
        <p:txBody>
          <a:bodyPr anchorCtr="0" anchor="b" bIns="0" lIns="0" spcFirstLastPara="1" rIns="0" wrap="square" tIns="0">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b="0" i="0" sz="2800" u="none" cap="none" strike="noStrike">
              <a:latin typeface="Century Gothic"/>
              <a:ea typeface="Century Gothic"/>
              <a:cs typeface="Century Gothic"/>
              <a:sym typeface="Century Gothic"/>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71" name="Shape 71"/>
        <p:cNvGrpSpPr/>
        <p:nvPr/>
      </p:nvGrpSpPr>
      <p:grpSpPr>
        <a:xfrm>
          <a:off x="0" y="0"/>
          <a:ext cx="0" cy="0"/>
          <a:chOff x="0" y="0"/>
          <a:chExt cx="0" cy="0"/>
        </a:xfrm>
      </p:grpSpPr>
      <p:sp>
        <p:nvSpPr>
          <p:cNvPr id="72" name="Google Shape;72;p11"/>
          <p:cNvSpPr txBox="1"/>
          <p:nvPr>
            <p:ph type="title"/>
          </p:nvPr>
        </p:nvSpPr>
        <p:spPr>
          <a:xfrm>
            <a:off x="1154953" y="1447800"/>
            <a:ext cx="3401100" cy="1447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2400"/>
              <a:buFont typeface="Century Gothic"/>
              <a:buNone/>
              <a:defRPr b="0" sz="24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1"/>
          <p:cNvSpPr txBox="1"/>
          <p:nvPr>
            <p:ph idx="1" type="body"/>
          </p:nvPr>
        </p:nvSpPr>
        <p:spPr>
          <a:xfrm>
            <a:off x="4784616" y="1447800"/>
            <a:ext cx="5196000" cy="4572000"/>
          </a:xfrm>
          <a:prstGeom prst="rect">
            <a:avLst/>
          </a:prstGeom>
          <a:noFill/>
          <a:ln>
            <a:noFill/>
          </a:ln>
        </p:spPr>
        <p:txBody>
          <a:bodyPr anchorCtr="0" anchor="ctr" bIns="45700" lIns="91425" spcFirstLastPara="1" rIns="91425" wrap="square" tIns="45700">
            <a:normAutofit/>
          </a:bodyPr>
          <a:lstStyle>
            <a:lvl1pPr indent="-330200" lvl="0" marL="457200" rtl="0" algn="l">
              <a:spcBef>
                <a:spcPts val="1000"/>
              </a:spcBef>
              <a:spcAft>
                <a:spcPts val="0"/>
              </a:spcAft>
              <a:buSzPts val="1600"/>
              <a:buChar char="►"/>
              <a:defRPr sz="2000"/>
            </a:lvl1pPr>
            <a:lvl2pPr indent="-320040" lvl="1" marL="914400" rtl="0" algn="l">
              <a:spcBef>
                <a:spcPts val="1000"/>
              </a:spcBef>
              <a:spcAft>
                <a:spcPts val="0"/>
              </a:spcAft>
              <a:buSzPts val="1440"/>
              <a:buChar char="►"/>
              <a:defRPr sz="1800"/>
            </a:lvl2pPr>
            <a:lvl3pPr indent="-309880" lvl="2" marL="1371600" rtl="0" algn="l">
              <a:spcBef>
                <a:spcPts val="1000"/>
              </a:spcBef>
              <a:spcAft>
                <a:spcPts val="0"/>
              </a:spcAft>
              <a:buSzPts val="1280"/>
              <a:buChar char="►"/>
              <a:defRPr sz="1600"/>
            </a:lvl3pPr>
            <a:lvl4pPr indent="-299719" lvl="3" marL="1828800" rtl="0" algn="l">
              <a:spcBef>
                <a:spcPts val="1000"/>
              </a:spcBef>
              <a:spcAft>
                <a:spcPts val="0"/>
              </a:spcAft>
              <a:buSzPts val="1120"/>
              <a:buChar char="►"/>
              <a:defRPr sz="1400"/>
            </a:lvl4pPr>
            <a:lvl5pPr indent="-299720" lvl="4" marL="2286000" rtl="0" algn="l">
              <a:spcBef>
                <a:spcPts val="1000"/>
              </a:spcBef>
              <a:spcAft>
                <a:spcPts val="0"/>
              </a:spcAft>
              <a:buSzPts val="1120"/>
              <a:buChar char="►"/>
              <a:defRPr sz="1400"/>
            </a:lvl5pPr>
            <a:lvl6pPr indent="-299720" lvl="5" marL="2743200" rtl="0" algn="l">
              <a:spcBef>
                <a:spcPts val="1000"/>
              </a:spcBef>
              <a:spcAft>
                <a:spcPts val="0"/>
              </a:spcAft>
              <a:buSzPts val="1120"/>
              <a:buChar char="►"/>
              <a:defRPr sz="1400"/>
            </a:lvl6pPr>
            <a:lvl7pPr indent="-299720" lvl="6" marL="3200400" rtl="0" algn="l">
              <a:spcBef>
                <a:spcPts val="1000"/>
              </a:spcBef>
              <a:spcAft>
                <a:spcPts val="0"/>
              </a:spcAft>
              <a:buSzPts val="1120"/>
              <a:buChar char="►"/>
              <a:defRPr sz="1400"/>
            </a:lvl7pPr>
            <a:lvl8pPr indent="-299720" lvl="7" marL="3657600" rtl="0" algn="l">
              <a:spcBef>
                <a:spcPts val="1000"/>
              </a:spcBef>
              <a:spcAft>
                <a:spcPts val="0"/>
              </a:spcAft>
              <a:buSzPts val="1120"/>
              <a:buChar char="►"/>
              <a:defRPr sz="1400"/>
            </a:lvl8pPr>
            <a:lvl9pPr indent="-299720" lvl="8" marL="4114800" rtl="0" algn="l">
              <a:spcBef>
                <a:spcPts val="1000"/>
              </a:spcBef>
              <a:spcAft>
                <a:spcPts val="0"/>
              </a:spcAft>
              <a:buSzPts val="1120"/>
              <a:buChar char="►"/>
              <a:defRPr sz="1400"/>
            </a:lvl9pPr>
          </a:lstStyle>
          <a:p/>
        </p:txBody>
      </p:sp>
      <p:sp>
        <p:nvSpPr>
          <p:cNvPr id="74" name="Google Shape;74;p11"/>
          <p:cNvSpPr txBox="1"/>
          <p:nvPr>
            <p:ph idx="2" type="body"/>
          </p:nvPr>
        </p:nvSpPr>
        <p:spPr>
          <a:xfrm>
            <a:off x="1154953" y="3129280"/>
            <a:ext cx="3401100" cy="28956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75" name="Google Shape;75;p11"/>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6" name="Google Shape;76;p11"/>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 name="Google Shape;77;p11"/>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78" name="Shape 78"/>
        <p:cNvGrpSpPr/>
        <p:nvPr/>
      </p:nvGrpSpPr>
      <p:grpSpPr>
        <a:xfrm>
          <a:off x="0" y="0"/>
          <a:ext cx="0" cy="0"/>
          <a:chOff x="0" y="0"/>
          <a:chExt cx="0" cy="0"/>
        </a:xfrm>
      </p:grpSpPr>
      <p:sp>
        <p:nvSpPr>
          <p:cNvPr id="79" name="Google Shape;79;p12"/>
          <p:cNvSpPr txBox="1"/>
          <p:nvPr>
            <p:ph type="title"/>
          </p:nvPr>
        </p:nvSpPr>
        <p:spPr>
          <a:xfrm>
            <a:off x="1153907" y="1854192"/>
            <a:ext cx="5092800" cy="1574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lt2"/>
              </a:buClr>
              <a:buSzPts val="3600"/>
              <a:buFont typeface="Century Gothic"/>
              <a:buNone/>
              <a:defRPr b="0" sz="36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 name="Google Shape;80;p12"/>
          <p:cNvSpPr/>
          <p:nvPr>
            <p:ph idx="2" type="pic"/>
          </p:nvPr>
        </p:nvSpPr>
        <p:spPr>
          <a:xfrm>
            <a:off x="6949546" y="1143000"/>
            <a:ext cx="3200400" cy="4572000"/>
          </a:xfrm>
          <a:prstGeom prst="roundRect">
            <a:avLst>
              <a:gd fmla="val 1858" name="adj"/>
            </a:avLst>
          </a:prstGeom>
          <a:noFill/>
          <a:ln>
            <a:noFill/>
          </a:ln>
          <a:effectLst>
            <a:outerShdw blurRad="50800" rotWithShape="0" algn="tl" dir="5400000" dist="50800">
              <a:srgbClr val="000000">
                <a:alpha val="42750"/>
              </a:srgbClr>
            </a:outerShdw>
          </a:effectLst>
        </p:spPr>
      </p:sp>
      <p:sp>
        <p:nvSpPr>
          <p:cNvPr id="81" name="Google Shape;81;p12"/>
          <p:cNvSpPr txBox="1"/>
          <p:nvPr>
            <p:ph idx="1" type="body"/>
          </p:nvPr>
        </p:nvSpPr>
        <p:spPr>
          <a:xfrm>
            <a:off x="1154954" y="3657600"/>
            <a:ext cx="5085000" cy="13716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82" name="Google Shape;82;p12"/>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 name="Google Shape;83;p12"/>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 name="Google Shape;84;p12"/>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Panorâmica com Legenda">
  <p:cSld name="Foto Panorâmica com Legenda">
    <p:spTree>
      <p:nvGrpSpPr>
        <p:cNvPr id="85" name="Shape 85"/>
        <p:cNvGrpSpPr/>
        <p:nvPr/>
      </p:nvGrpSpPr>
      <p:grpSpPr>
        <a:xfrm>
          <a:off x="0" y="0"/>
          <a:ext cx="0" cy="0"/>
          <a:chOff x="0" y="0"/>
          <a:chExt cx="0" cy="0"/>
        </a:xfrm>
      </p:grpSpPr>
      <p:sp>
        <p:nvSpPr>
          <p:cNvPr id="86" name="Google Shape;86;p13"/>
          <p:cNvSpPr txBox="1"/>
          <p:nvPr>
            <p:ph type="title"/>
          </p:nvPr>
        </p:nvSpPr>
        <p:spPr>
          <a:xfrm>
            <a:off x="1154956" y="4800587"/>
            <a:ext cx="88257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lt2"/>
              </a:buClr>
              <a:buSzPts val="2400"/>
              <a:buFont typeface="Century Gothic"/>
              <a:buNone/>
              <a:defRPr b="0" sz="24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7" name="Google Shape;87;p13"/>
          <p:cNvSpPr/>
          <p:nvPr>
            <p:ph idx="2" type="pic"/>
          </p:nvPr>
        </p:nvSpPr>
        <p:spPr>
          <a:xfrm>
            <a:off x="1154955" y="685800"/>
            <a:ext cx="8825700" cy="3640800"/>
          </a:xfrm>
          <a:prstGeom prst="roundRect">
            <a:avLst>
              <a:gd fmla="val 1858" name="adj"/>
            </a:avLst>
          </a:prstGeom>
          <a:noFill/>
          <a:ln>
            <a:noFill/>
          </a:ln>
          <a:effectLst>
            <a:outerShdw blurRad="50800" rotWithShape="0" algn="tl" dir="5400000" dist="50800">
              <a:srgbClr val="000000">
                <a:alpha val="42750"/>
              </a:srgbClr>
            </a:outerShdw>
          </a:effectLst>
        </p:spPr>
      </p:sp>
      <p:sp>
        <p:nvSpPr>
          <p:cNvPr id="88" name="Google Shape;88;p13"/>
          <p:cNvSpPr txBox="1"/>
          <p:nvPr>
            <p:ph idx="1" type="body"/>
          </p:nvPr>
        </p:nvSpPr>
        <p:spPr>
          <a:xfrm>
            <a:off x="1154956" y="5367325"/>
            <a:ext cx="8825700" cy="4938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960"/>
              <a:buNone/>
              <a:defRPr sz="12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89" name="Google Shape;89;p13"/>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p13"/>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1" name="Google Shape;91;p13"/>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Legenda">
  <p:cSld name="Título e Legenda">
    <p:spTree>
      <p:nvGrpSpPr>
        <p:cNvPr id="92" name="Shape 92"/>
        <p:cNvGrpSpPr/>
        <p:nvPr/>
      </p:nvGrpSpPr>
      <p:grpSpPr>
        <a:xfrm>
          <a:off x="0" y="0"/>
          <a:ext cx="0" cy="0"/>
          <a:chOff x="0" y="0"/>
          <a:chExt cx="0" cy="0"/>
        </a:xfrm>
      </p:grpSpPr>
      <p:sp>
        <p:nvSpPr>
          <p:cNvPr id="93" name="Google Shape;93;p14"/>
          <p:cNvSpPr txBox="1"/>
          <p:nvPr>
            <p:ph type="title"/>
          </p:nvPr>
        </p:nvSpPr>
        <p:spPr>
          <a:xfrm>
            <a:off x="1154954" y="1447800"/>
            <a:ext cx="8825700" cy="19812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800"/>
              <a:buFont typeface="Century Gothic"/>
              <a:buNone/>
              <a:defRPr sz="48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4"/>
          <p:cNvSpPr txBox="1"/>
          <p:nvPr>
            <p:ph idx="1" type="body"/>
          </p:nvPr>
        </p:nvSpPr>
        <p:spPr>
          <a:xfrm>
            <a:off x="1154954" y="3657600"/>
            <a:ext cx="8825700" cy="2362200"/>
          </a:xfrm>
          <a:prstGeom prst="rect">
            <a:avLst/>
          </a:prstGeom>
          <a:noFill/>
          <a:ln>
            <a:noFill/>
          </a:ln>
        </p:spPr>
        <p:txBody>
          <a:bodyPr anchorCtr="0" anchor="ctr" bIns="45700" lIns="91425" spcFirstLastPara="1" rIns="91425" wrap="square" tIns="45700">
            <a:normAutofit/>
          </a:bodyPr>
          <a:lstStyle>
            <a:lvl1pPr indent="-228600" lvl="0" marL="457200" rtl="0" algn="l">
              <a:spcBef>
                <a:spcPts val="1000"/>
              </a:spcBef>
              <a:spcAft>
                <a:spcPts val="0"/>
              </a:spcAft>
              <a:buSzPts val="1440"/>
              <a:buNone/>
              <a:defRPr sz="18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95" name="Google Shape;95;p14"/>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p14"/>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p14"/>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ção com Legenda">
  <p:cSld name="Citação com Legenda">
    <p:spTree>
      <p:nvGrpSpPr>
        <p:cNvPr id="98" name="Shape 98"/>
        <p:cNvGrpSpPr/>
        <p:nvPr/>
      </p:nvGrpSpPr>
      <p:grpSpPr>
        <a:xfrm>
          <a:off x="0" y="0"/>
          <a:ext cx="0" cy="0"/>
          <a:chOff x="0" y="0"/>
          <a:chExt cx="0" cy="0"/>
        </a:xfrm>
      </p:grpSpPr>
      <p:sp>
        <p:nvSpPr>
          <p:cNvPr id="99" name="Google Shape;99;p15"/>
          <p:cNvSpPr txBox="1"/>
          <p:nvPr>
            <p:ph type="title"/>
          </p:nvPr>
        </p:nvSpPr>
        <p:spPr>
          <a:xfrm>
            <a:off x="1574801" y="1447800"/>
            <a:ext cx="7999200" cy="23235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800"/>
              <a:buFont typeface="Century Gothic"/>
              <a:buNone/>
              <a:defRPr sz="48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5"/>
          <p:cNvSpPr txBox="1"/>
          <p:nvPr>
            <p:ph idx="1" type="body"/>
          </p:nvPr>
        </p:nvSpPr>
        <p:spPr>
          <a:xfrm>
            <a:off x="1930400" y="3771174"/>
            <a:ext cx="7279500" cy="3423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b="0" i="0" sz="1400" cap="small">
                <a:solidFill>
                  <a:srgbClr val="86D1D8"/>
                </a:solidFill>
                <a:latin typeface="Century Gothic"/>
                <a:ea typeface="Century Gothic"/>
                <a:cs typeface="Century Gothic"/>
                <a:sym typeface="Century Gothic"/>
              </a:defRPr>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101" name="Google Shape;101;p15"/>
          <p:cNvSpPr txBox="1"/>
          <p:nvPr>
            <p:ph idx="2" type="body"/>
          </p:nvPr>
        </p:nvSpPr>
        <p:spPr>
          <a:xfrm>
            <a:off x="1154954" y="4350657"/>
            <a:ext cx="8825700" cy="1676400"/>
          </a:xfrm>
          <a:prstGeom prst="rect">
            <a:avLst/>
          </a:prstGeom>
          <a:noFill/>
          <a:ln>
            <a:noFill/>
          </a:ln>
        </p:spPr>
        <p:txBody>
          <a:bodyPr anchorCtr="0" anchor="ctr" bIns="45700" lIns="91425" spcFirstLastPara="1" rIns="91425" wrap="square" tIns="45700">
            <a:normAutofit/>
          </a:bodyPr>
          <a:lstStyle>
            <a:lvl1pPr indent="-228600" lvl="0" marL="457200" rtl="0" algn="l">
              <a:spcBef>
                <a:spcPts val="1000"/>
              </a:spcBef>
              <a:spcAft>
                <a:spcPts val="0"/>
              </a:spcAft>
              <a:buSzPts val="1440"/>
              <a:buNone/>
              <a:defRPr sz="18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102" name="Google Shape;102;p15"/>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p15"/>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15"/>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
        <p:nvSpPr>
          <p:cNvPr id="105" name="Google Shape;105;p15"/>
          <p:cNvSpPr txBox="1"/>
          <p:nvPr/>
        </p:nvSpPr>
        <p:spPr>
          <a:xfrm>
            <a:off x="898295" y="971253"/>
            <a:ext cx="801900" cy="1969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pt-BR" sz="12200">
                <a:solidFill>
                  <a:srgbClr val="86D1D8"/>
                </a:solidFill>
                <a:latin typeface="Arial"/>
                <a:ea typeface="Arial"/>
                <a:cs typeface="Arial"/>
                <a:sym typeface="Arial"/>
              </a:rPr>
              <a:t>“</a:t>
            </a:r>
            <a:endParaRPr/>
          </a:p>
        </p:txBody>
      </p:sp>
      <p:sp>
        <p:nvSpPr>
          <p:cNvPr id="106" name="Google Shape;106;p15"/>
          <p:cNvSpPr txBox="1"/>
          <p:nvPr/>
        </p:nvSpPr>
        <p:spPr>
          <a:xfrm>
            <a:off x="9330490" y="2613787"/>
            <a:ext cx="801900" cy="1969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pt-BR" sz="12200">
                <a:solidFill>
                  <a:srgbClr val="86D1D8"/>
                </a:solidFill>
                <a:latin typeface="Arial"/>
                <a:ea typeface="Arial"/>
                <a:cs typeface="Arial"/>
                <a:sym typeface="Arial"/>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tão de Nome">
  <p:cSld name="Cartão de Nome">
    <p:spTree>
      <p:nvGrpSpPr>
        <p:cNvPr id="107" name="Shape 107"/>
        <p:cNvGrpSpPr/>
        <p:nvPr/>
      </p:nvGrpSpPr>
      <p:grpSpPr>
        <a:xfrm>
          <a:off x="0" y="0"/>
          <a:ext cx="0" cy="0"/>
          <a:chOff x="0" y="0"/>
          <a:chExt cx="0" cy="0"/>
        </a:xfrm>
      </p:grpSpPr>
      <p:sp>
        <p:nvSpPr>
          <p:cNvPr id="108" name="Google Shape;108;p16"/>
          <p:cNvSpPr txBox="1"/>
          <p:nvPr>
            <p:ph type="title"/>
          </p:nvPr>
        </p:nvSpPr>
        <p:spPr>
          <a:xfrm>
            <a:off x="1154954" y="3124201"/>
            <a:ext cx="8825700" cy="16533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4000"/>
              <a:buFont typeface="Century Gothic"/>
              <a:buNone/>
              <a:defRPr b="0" sz="40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9" name="Google Shape;109;p16"/>
          <p:cNvSpPr txBox="1"/>
          <p:nvPr>
            <p:ph idx="1" type="body"/>
          </p:nvPr>
        </p:nvSpPr>
        <p:spPr>
          <a:xfrm>
            <a:off x="1154954" y="4777381"/>
            <a:ext cx="8825700" cy="8604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600"/>
              <a:buNone/>
              <a:defRPr sz="2000" cap="none">
                <a:solidFill>
                  <a:srgbClr val="86D1D8"/>
                </a:solidFill>
              </a:defRPr>
            </a:lvl1pPr>
            <a:lvl2pPr indent="-228600" lvl="1" marL="914400" rtl="0" algn="l">
              <a:spcBef>
                <a:spcPts val="1000"/>
              </a:spcBef>
              <a:spcAft>
                <a:spcPts val="0"/>
              </a:spcAft>
              <a:buSzPts val="1440"/>
              <a:buNone/>
              <a:defRPr sz="1800">
                <a:solidFill>
                  <a:schemeClr val="lt1"/>
                </a:solidFill>
              </a:defRPr>
            </a:lvl2pPr>
            <a:lvl3pPr indent="-228600" lvl="2" marL="1371600" rtl="0" algn="l">
              <a:spcBef>
                <a:spcPts val="1000"/>
              </a:spcBef>
              <a:spcAft>
                <a:spcPts val="0"/>
              </a:spcAft>
              <a:buSzPts val="1280"/>
              <a:buNone/>
              <a:defRPr sz="1600">
                <a:solidFill>
                  <a:schemeClr val="lt1"/>
                </a:solidFill>
              </a:defRPr>
            </a:lvl3pPr>
            <a:lvl4pPr indent="-228600" lvl="3" marL="1828800" rtl="0" algn="l">
              <a:spcBef>
                <a:spcPts val="1000"/>
              </a:spcBef>
              <a:spcAft>
                <a:spcPts val="0"/>
              </a:spcAft>
              <a:buSzPts val="1120"/>
              <a:buNone/>
              <a:defRPr sz="1400">
                <a:solidFill>
                  <a:schemeClr val="lt1"/>
                </a:solidFill>
              </a:defRPr>
            </a:lvl4pPr>
            <a:lvl5pPr indent="-228600" lvl="4" marL="2286000" rtl="0" algn="l">
              <a:spcBef>
                <a:spcPts val="1000"/>
              </a:spcBef>
              <a:spcAft>
                <a:spcPts val="0"/>
              </a:spcAft>
              <a:buSzPts val="1120"/>
              <a:buNone/>
              <a:defRPr sz="1400">
                <a:solidFill>
                  <a:schemeClr val="lt1"/>
                </a:solidFill>
              </a:defRPr>
            </a:lvl5pPr>
            <a:lvl6pPr indent="-228600" lvl="5" marL="2743200" rtl="0" algn="l">
              <a:spcBef>
                <a:spcPts val="1000"/>
              </a:spcBef>
              <a:spcAft>
                <a:spcPts val="0"/>
              </a:spcAft>
              <a:buSzPts val="1120"/>
              <a:buNone/>
              <a:defRPr sz="1400">
                <a:solidFill>
                  <a:schemeClr val="lt1"/>
                </a:solidFill>
              </a:defRPr>
            </a:lvl6pPr>
            <a:lvl7pPr indent="-228600" lvl="6" marL="3200400" rtl="0" algn="l">
              <a:spcBef>
                <a:spcPts val="1000"/>
              </a:spcBef>
              <a:spcAft>
                <a:spcPts val="0"/>
              </a:spcAft>
              <a:buSzPts val="1120"/>
              <a:buNone/>
              <a:defRPr sz="1400">
                <a:solidFill>
                  <a:schemeClr val="lt1"/>
                </a:solidFill>
              </a:defRPr>
            </a:lvl7pPr>
            <a:lvl8pPr indent="-228600" lvl="7" marL="3657600" rtl="0" algn="l">
              <a:spcBef>
                <a:spcPts val="1000"/>
              </a:spcBef>
              <a:spcAft>
                <a:spcPts val="0"/>
              </a:spcAft>
              <a:buSzPts val="1120"/>
              <a:buNone/>
              <a:defRPr sz="1400">
                <a:solidFill>
                  <a:schemeClr val="lt1"/>
                </a:solidFill>
              </a:defRPr>
            </a:lvl8pPr>
            <a:lvl9pPr indent="-228600" lvl="8" marL="4114800" rtl="0" algn="l">
              <a:spcBef>
                <a:spcPts val="1000"/>
              </a:spcBef>
              <a:spcAft>
                <a:spcPts val="0"/>
              </a:spcAft>
              <a:buSzPts val="1120"/>
              <a:buNone/>
              <a:defRPr sz="1400">
                <a:solidFill>
                  <a:schemeClr val="lt1"/>
                </a:solidFill>
              </a:defRPr>
            </a:lvl9pPr>
          </a:lstStyle>
          <a:p/>
        </p:txBody>
      </p:sp>
      <p:sp>
        <p:nvSpPr>
          <p:cNvPr id="110" name="Google Shape;110;p16"/>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1" name="Google Shape;111;p16"/>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2" name="Google Shape;112;p16"/>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nas">
  <p:cSld name="3 Colunas">
    <p:spTree>
      <p:nvGrpSpPr>
        <p:cNvPr id="113" name="Shape 113"/>
        <p:cNvGrpSpPr/>
        <p:nvPr/>
      </p:nvGrpSpPr>
      <p:grpSpPr>
        <a:xfrm>
          <a:off x="0" y="0"/>
          <a:ext cx="0" cy="0"/>
          <a:chOff x="0" y="0"/>
          <a:chExt cx="0" cy="0"/>
        </a:xfrm>
      </p:grpSpPr>
      <p:sp>
        <p:nvSpPr>
          <p:cNvPr id="114" name="Google Shape;114;p17"/>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200"/>
              <a:buFont typeface="Century Gothic"/>
              <a:buNone/>
              <a:defRPr sz="42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5" name="Google Shape;115;p17"/>
          <p:cNvSpPr txBox="1"/>
          <p:nvPr>
            <p:ph idx="1" type="body"/>
          </p:nvPr>
        </p:nvSpPr>
        <p:spPr>
          <a:xfrm>
            <a:off x="632947" y="1981200"/>
            <a:ext cx="29469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16" name="Google Shape;116;p17"/>
          <p:cNvSpPr txBox="1"/>
          <p:nvPr>
            <p:ph idx="2" type="body"/>
          </p:nvPr>
        </p:nvSpPr>
        <p:spPr>
          <a:xfrm>
            <a:off x="652463" y="2667000"/>
            <a:ext cx="2927400" cy="35892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117" name="Google Shape;117;p17"/>
          <p:cNvSpPr txBox="1"/>
          <p:nvPr>
            <p:ph idx="3" type="body"/>
          </p:nvPr>
        </p:nvSpPr>
        <p:spPr>
          <a:xfrm>
            <a:off x="3883659" y="1981200"/>
            <a:ext cx="29361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18" name="Google Shape;118;p17"/>
          <p:cNvSpPr txBox="1"/>
          <p:nvPr>
            <p:ph idx="4" type="body"/>
          </p:nvPr>
        </p:nvSpPr>
        <p:spPr>
          <a:xfrm>
            <a:off x="3873106" y="2667000"/>
            <a:ext cx="2946900" cy="35892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119" name="Google Shape;119;p17"/>
          <p:cNvSpPr txBox="1"/>
          <p:nvPr>
            <p:ph idx="5" type="body"/>
          </p:nvPr>
        </p:nvSpPr>
        <p:spPr>
          <a:xfrm>
            <a:off x="7124700" y="1981200"/>
            <a:ext cx="29322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20" name="Google Shape;120;p17"/>
          <p:cNvSpPr txBox="1"/>
          <p:nvPr>
            <p:ph idx="6" type="body"/>
          </p:nvPr>
        </p:nvSpPr>
        <p:spPr>
          <a:xfrm>
            <a:off x="7124700" y="2667000"/>
            <a:ext cx="2932200" cy="35892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cxnSp>
        <p:nvCxnSpPr>
          <p:cNvPr id="121" name="Google Shape;121;p17"/>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22" name="Google Shape;122;p17"/>
          <p:cNvCxnSpPr/>
          <p:nvPr/>
        </p:nvCxnSpPr>
        <p:spPr>
          <a:xfrm>
            <a:off x="6962227" y="2133600"/>
            <a:ext cx="0" cy="3966900"/>
          </a:xfrm>
          <a:prstGeom prst="straightConnector1">
            <a:avLst/>
          </a:prstGeom>
          <a:noFill/>
          <a:ln cap="flat" cmpd="sng" w="12700">
            <a:solidFill>
              <a:srgbClr val="86D1D8">
                <a:alpha val="40000"/>
              </a:srgbClr>
            </a:solidFill>
            <a:prstDash val="solid"/>
            <a:round/>
            <a:headEnd len="sm" w="sm" type="none"/>
            <a:tailEnd len="sm" w="sm" type="none"/>
          </a:ln>
        </p:spPr>
      </p:cxnSp>
      <p:sp>
        <p:nvSpPr>
          <p:cNvPr id="123" name="Google Shape;123;p17"/>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p17"/>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17"/>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nas de Imagem">
  <p:cSld name="3 Colunas de Imagem">
    <p:spTree>
      <p:nvGrpSpPr>
        <p:cNvPr id="126" name="Shape 126"/>
        <p:cNvGrpSpPr/>
        <p:nvPr/>
      </p:nvGrpSpPr>
      <p:grpSpPr>
        <a:xfrm>
          <a:off x="0" y="0"/>
          <a:ext cx="0" cy="0"/>
          <a:chOff x="0" y="0"/>
          <a:chExt cx="0" cy="0"/>
        </a:xfrm>
      </p:grpSpPr>
      <p:sp>
        <p:nvSpPr>
          <p:cNvPr id="127" name="Google Shape;127;p18"/>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200"/>
              <a:buFont typeface="Century Gothic"/>
              <a:buNone/>
              <a:defRPr sz="42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18"/>
          <p:cNvSpPr txBox="1"/>
          <p:nvPr>
            <p:ph idx="1" type="body"/>
          </p:nvPr>
        </p:nvSpPr>
        <p:spPr>
          <a:xfrm>
            <a:off x="652463" y="4250949"/>
            <a:ext cx="29400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29" name="Google Shape;129;p18"/>
          <p:cNvSpPr/>
          <p:nvPr>
            <p:ph idx="2" type="pic"/>
          </p:nvPr>
        </p:nvSpPr>
        <p:spPr>
          <a:xfrm>
            <a:off x="652463" y="2209800"/>
            <a:ext cx="2940000" cy="1524000"/>
          </a:xfrm>
          <a:prstGeom prst="roundRect">
            <a:avLst>
              <a:gd fmla="val 1858" name="adj"/>
            </a:avLst>
          </a:prstGeom>
          <a:noFill/>
          <a:ln>
            <a:noFill/>
          </a:ln>
          <a:effectLst>
            <a:outerShdw blurRad="50800" rotWithShape="0" algn="tl" dir="5400000" dist="50800">
              <a:srgbClr val="000000">
                <a:alpha val="42750"/>
              </a:srgbClr>
            </a:outerShdw>
          </a:effectLst>
        </p:spPr>
      </p:sp>
      <p:sp>
        <p:nvSpPr>
          <p:cNvPr id="130" name="Google Shape;130;p18"/>
          <p:cNvSpPr txBox="1"/>
          <p:nvPr>
            <p:ph idx="3" type="body"/>
          </p:nvPr>
        </p:nvSpPr>
        <p:spPr>
          <a:xfrm>
            <a:off x="652463" y="4827211"/>
            <a:ext cx="2940000" cy="6591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131" name="Google Shape;131;p18"/>
          <p:cNvSpPr txBox="1"/>
          <p:nvPr>
            <p:ph idx="4" type="body"/>
          </p:nvPr>
        </p:nvSpPr>
        <p:spPr>
          <a:xfrm>
            <a:off x="3889375" y="4250949"/>
            <a:ext cx="29304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32" name="Google Shape;132;p18"/>
          <p:cNvSpPr/>
          <p:nvPr>
            <p:ph idx="5" type="pic"/>
          </p:nvPr>
        </p:nvSpPr>
        <p:spPr>
          <a:xfrm>
            <a:off x="3889374" y="2209800"/>
            <a:ext cx="2930400" cy="1524000"/>
          </a:xfrm>
          <a:prstGeom prst="roundRect">
            <a:avLst>
              <a:gd fmla="val 1858" name="adj"/>
            </a:avLst>
          </a:prstGeom>
          <a:noFill/>
          <a:ln>
            <a:noFill/>
          </a:ln>
          <a:effectLst>
            <a:outerShdw blurRad="50800" rotWithShape="0" algn="tl" dir="5400000" dist="50800">
              <a:srgbClr val="000000">
                <a:alpha val="42750"/>
              </a:srgbClr>
            </a:outerShdw>
          </a:effectLst>
        </p:spPr>
      </p:sp>
      <p:sp>
        <p:nvSpPr>
          <p:cNvPr id="133" name="Google Shape;133;p18"/>
          <p:cNvSpPr txBox="1"/>
          <p:nvPr>
            <p:ph idx="6" type="body"/>
          </p:nvPr>
        </p:nvSpPr>
        <p:spPr>
          <a:xfrm>
            <a:off x="3888022" y="4827210"/>
            <a:ext cx="2934300" cy="6591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134" name="Google Shape;134;p18"/>
          <p:cNvSpPr txBox="1"/>
          <p:nvPr>
            <p:ph idx="7" type="body"/>
          </p:nvPr>
        </p:nvSpPr>
        <p:spPr>
          <a:xfrm>
            <a:off x="7124700" y="4250949"/>
            <a:ext cx="29322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35" name="Google Shape;135;p18"/>
          <p:cNvSpPr/>
          <p:nvPr>
            <p:ph idx="8" type="pic"/>
          </p:nvPr>
        </p:nvSpPr>
        <p:spPr>
          <a:xfrm>
            <a:off x="7124699" y="2209800"/>
            <a:ext cx="2932200" cy="1524000"/>
          </a:xfrm>
          <a:prstGeom prst="roundRect">
            <a:avLst>
              <a:gd fmla="val 1858" name="adj"/>
            </a:avLst>
          </a:prstGeom>
          <a:noFill/>
          <a:ln>
            <a:noFill/>
          </a:ln>
          <a:effectLst>
            <a:outerShdw blurRad="50800" rotWithShape="0" algn="tl" dir="5400000" dist="50800">
              <a:srgbClr val="000000">
                <a:alpha val="42750"/>
              </a:srgbClr>
            </a:outerShdw>
          </a:effectLst>
        </p:spPr>
      </p:sp>
      <p:sp>
        <p:nvSpPr>
          <p:cNvPr id="136" name="Google Shape;136;p18"/>
          <p:cNvSpPr txBox="1"/>
          <p:nvPr>
            <p:ph idx="9" type="body"/>
          </p:nvPr>
        </p:nvSpPr>
        <p:spPr>
          <a:xfrm>
            <a:off x="7124575" y="4827208"/>
            <a:ext cx="2936100" cy="6591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cxnSp>
        <p:nvCxnSpPr>
          <p:cNvPr id="137" name="Google Shape;137;p18"/>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38" name="Google Shape;138;p18"/>
          <p:cNvCxnSpPr/>
          <p:nvPr/>
        </p:nvCxnSpPr>
        <p:spPr>
          <a:xfrm>
            <a:off x="6962227" y="2133600"/>
            <a:ext cx="0" cy="3966900"/>
          </a:xfrm>
          <a:prstGeom prst="straightConnector1">
            <a:avLst/>
          </a:prstGeom>
          <a:noFill/>
          <a:ln cap="flat" cmpd="sng" w="12700">
            <a:solidFill>
              <a:srgbClr val="86D1D8">
                <a:alpha val="40000"/>
              </a:srgbClr>
            </a:solidFill>
            <a:prstDash val="solid"/>
            <a:round/>
            <a:headEnd len="sm" w="sm" type="none"/>
            <a:tailEnd len="sm" w="sm" type="none"/>
          </a:ln>
        </p:spPr>
      </p:cxnSp>
      <p:sp>
        <p:nvSpPr>
          <p:cNvPr id="139" name="Google Shape;139;p18"/>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0" name="Google Shape;140;p18"/>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18"/>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142" name="Shape 142"/>
        <p:cNvGrpSpPr/>
        <p:nvPr/>
      </p:nvGrpSpPr>
      <p:grpSpPr>
        <a:xfrm>
          <a:off x="0" y="0"/>
          <a:ext cx="0" cy="0"/>
          <a:chOff x="0" y="0"/>
          <a:chExt cx="0" cy="0"/>
        </a:xfrm>
      </p:grpSpPr>
      <p:sp>
        <p:nvSpPr>
          <p:cNvPr id="143" name="Google Shape;143;p19"/>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4" name="Google Shape;144;p19"/>
          <p:cNvSpPr txBox="1"/>
          <p:nvPr>
            <p:ph idx="1" type="body"/>
          </p:nvPr>
        </p:nvSpPr>
        <p:spPr>
          <a:xfrm rot="5400000">
            <a:off x="3478803" y="-322632"/>
            <a:ext cx="4195500" cy="89466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145" name="Google Shape;145;p19"/>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p19"/>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19"/>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o e Título Vertical" type="vertTitleAndTx">
  <p:cSld name="VERTICAL_TITLE_AND_VERTICAL_TEXT">
    <p:spTree>
      <p:nvGrpSpPr>
        <p:cNvPr id="148" name="Shape 148"/>
        <p:cNvGrpSpPr/>
        <p:nvPr/>
      </p:nvGrpSpPr>
      <p:grpSpPr>
        <a:xfrm>
          <a:off x="0" y="0"/>
          <a:ext cx="0" cy="0"/>
          <a:chOff x="0" y="0"/>
          <a:chExt cx="0" cy="0"/>
        </a:xfrm>
      </p:grpSpPr>
      <p:sp>
        <p:nvSpPr>
          <p:cNvPr id="149" name="Google Shape;149;p20"/>
          <p:cNvSpPr txBox="1"/>
          <p:nvPr>
            <p:ph type="title"/>
          </p:nvPr>
        </p:nvSpPr>
        <p:spPr>
          <a:xfrm rot="5400000">
            <a:off x="6267513" y="2466913"/>
            <a:ext cx="5826000" cy="17526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0" name="Google Shape;150;p20"/>
          <p:cNvSpPr txBox="1"/>
          <p:nvPr>
            <p:ph idx="1" type="body"/>
          </p:nvPr>
        </p:nvSpPr>
        <p:spPr>
          <a:xfrm rot="5400000">
            <a:off x="1679612" y="-139786"/>
            <a:ext cx="5368800" cy="74232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151" name="Google Shape;151;p20"/>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2" name="Google Shape;152;p20"/>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0"/>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p:cSld name="Título e Conteúdo">
    <p:spTree>
      <p:nvGrpSpPr>
        <p:cNvPr id="21" name="Shape 21"/>
        <p:cNvGrpSpPr/>
        <p:nvPr/>
      </p:nvGrpSpPr>
      <p:grpSpPr>
        <a:xfrm>
          <a:off x="0" y="0"/>
          <a:ext cx="0" cy="0"/>
          <a:chOff x="0" y="0"/>
          <a:chExt cx="0" cy="0"/>
        </a:xfrm>
      </p:grpSpPr>
      <p:sp>
        <p:nvSpPr>
          <p:cNvPr id="22" name="Google Shape;22;p3"/>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 name="Google Shape;23;p3"/>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24" name="Google Shape;24;p3"/>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 name="Google Shape;25;p3"/>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 name="Google Shape;26;p3"/>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4"/>
          <p:cNvSpPr txBox="1"/>
          <p:nvPr>
            <p:ph type="title"/>
          </p:nvPr>
        </p:nvSpPr>
        <p:spPr>
          <a:xfrm>
            <a:off x="646111" y="452718"/>
            <a:ext cx="9404700" cy="14004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dk1"/>
              </a:buClr>
              <a:buSzPts val="3500"/>
              <a:buFont typeface="Verdana"/>
              <a:buNone/>
              <a:defRPr b="1" i="1" sz="3500">
                <a:solidFill>
                  <a:schemeClr val="dk1"/>
                </a:solidFill>
                <a:latin typeface="Verdana"/>
                <a:ea typeface="Verdana"/>
                <a:cs typeface="Verdana"/>
                <a:sym typeface="Verdana"/>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 name="Google Shape;29;p4"/>
          <p:cNvSpPr txBox="1"/>
          <p:nvPr>
            <p:ph idx="1" type="body"/>
          </p:nvPr>
        </p:nvSpPr>
        <p:spPr>
          <a:xfrm>
            <a:off x="609600" y="1577340"/>
            <a:ext cx="5303400" cy="307800"/>
          </a:xfrm>
          <a:prstGeom prst="rect">
            <a:avLst/>
          </a:prstGeom>
          <a:noFill/>
          <a:ln>
            <a:noFill/>
          </a:ln>
        </p:spPr>
        <p:txBody>
          <a:bodyPr anchorCtr="0" anchor="t" bIns="0" lIns="0" spcFirstLastPara="1" rIns="0" wrap="square" tIns="0">
            <a:spAutoFit/>
          </a:bodyPr>
          <a:lstStyle>
            <a:lvl1pPr indent="-330200" lvl="0" marL="457200" rtl="0" algn="l">
              <a:spcBef>
                <a:spcPts val="1000"/>
              </a:spcBef>
              <a:spcAft>
                <a:spcPts val="0"/>
              </a:spcAft>
              <a:buSzPts val="160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30" name="Google Shape;30;p4"/>
          <p:cNvSpPr txBox="1"/>
          <p:nvPr>
            <p:ph idx="2" type="body"/>
          </p:nvPr>
        </p:nvSpPr>
        <p:spPr>
          <a:xfrm>
            <a:off x="6278880" y="1577340"/>
            <a:ext cx="5303400" cy="307800"/>
          </a:xfrm>
          <a:prstGeom prst="rect">
            <a:avLst/>
          </a:prstGeom>
          <a:noFill/>
          <a:ln>
            <a:noFill/>
          </a:ln>
        </p:spPr>
        <p:txBody>
          <a:bodyPr anchorCtr="0" anchor="t" bIns="0" lIns="0" spcFirstLastPara="1" rIns="0" wrap="square" tIns="0">
            <a:spAutoFit/>
          </a:bodyPr>
          <a:lstStyle>
            <a:lvl1pPr indent="-330200" lvl="0" marL="457200" rtl="0" algn="l">
              <a:spcBef>
                <a:spcPts val="1000"/>
              </a:spcBef>
              <a:spcAft>
                <a:spcPts val="0"/>
              </a:spcAft>
              <a:buSzPts val="160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31" name="Google Shape;31;p4"/>
          <p:cNvSpPr txBox="1"/>
          <p:nvPr>
            <p:ph idx="11" type="ftr"/>
          </p:nvPr>
        </p:nvSpPr>
        <p:spPr>
          <a:xfrm rot="5400000">
            <a:off x="8951571" y="3225300"/>
            <a:ext cx="3859800" cy="3048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a:solidFill>
                  <a:schemeClr val="l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 name="Google Shape;32;p4"/>
          <p:cNvSpPr txBox="1"/>
          <p:nvPr>
            <p:ph idx="10" type="dt"/>
          </p:nvPr>
        </p:nvSpPr>
        <p:spPr>
          <a:xfrm rot="5400000">
            <a:off x="10155638" y="1790701"/>
            <a:ext cx="990600" cy="304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chemeClr val="l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 name="Google Shape;33;p4"/>
          <p:cNvSpPr txBox="1"/>
          <p:nvPr>
            <p:ph idx="12" type="sldNum"/>
          </p:nvPr>
        </p:nvSpPr>
        <p:spPr>
          <a:xfrm>
            <a:off x="10352540" y="295729"/>
            <a:ext cx="838200" cy="767700"/>
          </a:xfrm>
          <a:prstGeom prst="rect">
            <a:avLst/>
          </a:prstGeom>
          <a:noFill/>
          <a:ln>
            <a:noFill/>
          </a:ln>
        </p:spPr>
        <p:txBody>
          <a:bodyPr anchorCtr="0" anchor="b" bIns="0" lIns="0" spcFirstLastPara="1" rIns="0" wrap="square" tIns="0">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b="0" i="0" sz="2800">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34" name="Shape 34"/>
        <p:cNvGrpSpPr/>
        <p:nvPr/>
      </p:nvGrpSpPr>
      <p:grpSpPr>
        <a:xfrm>
          <a:off x="0" y="0"/>
          <a:ext cx="0" cy="0"/>
          <a:chOff x="0" y="0"/>
          <a:chExt cx="0" cy="0"/>
        </a:xfrm>
      </p:grpSpPr>
      <p:sp>
        <p:nvSpPr>
          <p:cNvPr id="35" name="Google Shape;35;p5"/>
          <p:cNvSpPr txBox="1"/>
          <p:nvPr>
            <p:ph type="ctrTitle"/>
          </p:nvPr>
        </p:nvSpPr>
        <p:spPr>
          <a:xfrm>
            <a:off x="1154955" y="1447800"/>
            <a:ext cx="8825700" cy="3329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7200"/>
              <a:buFont typeface="Century Gothic"/>
              <a:buNone/>
              <a:defRPr sz="72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 name="Google Shape;36;p5"/>
          <p:cNvSpPr txBox="1"/>
          <p:nvPr>
            <p:ph idx="1" type="subTitle"/>
          </p:nvPr>
        </p:nvSpPr>
        <p:spPr>
          <a:xfrm>
            <a:off x="1154955" y="4777380"/>
            <a:ext cx="8825700" cy="861300"/>
          </a:xfrm>
          <a:prstGeom prst="rect">
            <a:avLst/>
          </a:prstGeom>
          <a:noFill/>
          <a:ln>
            <a:noFill/>
          </a:ln>
        </p:spPr>
        <p:txBody>
          <a:bodyPr anchorCtr="0" anchor="t" bIns="45700" lIns="91425" spcFirstLastPara="1" rIns="91425" wrap="square" tIns="45700">
            <a:normAutofit/>
          </a:bodyPr>
          <a:lstStyle>
            <a:lvl1pPr lvl="0" rtl="0" algn="l">
              <a:spcBef>
                <a:spcPts val="1000"/>
              </a:spcBef>
              <a:spcAft>
                <a:spcPts val="0"/>
              </a:spcAft>
              <a:buSzPts val="1600"/>
              <a:buNone/>
              <a:defRPr cap="none">
                <a:solidFill>
                  <a:srgbClr val="86D1D8"/>
                </a:solidFill>
              </a:defRPr>
            </a:lvl1pPr>
            <a:lvl2pPr lvl="1" rtl="0" algn="ctr">
              <a:spcBef>
                <a:spcPts val="1000"/>
              </a:spcBef>
              <a:spcAft>
                <a:spcPts val="0"/>
              </a:spcAft>
              <a:buSzPts val="1440"/>
              <a:buNone/>
              <a:defRPr>
                <a:solidFill>
                  <a:schemeClr val="lt1"/>
                </a:solidFill>
              </a:defRPr>
            </a:lvl2pPr>
            <a:lvl3pPr lvl="2" rtl="0" algn="ctr">
              <a:spcBef>
                <a:spcPts val="1000"/>
              </a:spcBef>
              <a:spcAft>
                <a:spcPts val="0"/>
              </a:spcAft>
              <a:buSzPts val="1280"/>
              <a:buNone/>
              <a:defRPr>
                <a:solidFill>
                  <a:schemeClr val="lt1"/>
                </a:solidFill>
              </a:defRPr>
            </a:lvl3pPr>
            <a:lvl4pPr lvl="3" rtl="0" algn="ctr">
              <a:spcBef>
                <a:spcPts val="1000"/>
              </a:spcBef>
              <a:spcAft>
                <a:spcPts val="0"/>
              </a:spcAft>
              <a:buSzPts val="1120"/>
              <a:buNone/>
              <a:defRPr>
                <a:solidFill>
                  <a:schemeClr val="lt1"/>
                </a:solidFill>
              </a:defRPr>
            </a:lvl4pPr>
            <a:lvl5pPr lvl="4" rtl="0" algn="ctr">
              <a:spcBef>
                <a:spcPts val="1000"/>
              </a:spcBef>
              <a:spcAft>
                <a:spcPts val="0"/>
              </a:spcAft>
              <a:buSzPts val="1120"/>
              <a:buNone/>
              <a:defRPr>
                <a:solidFill>
                  <a:schemeClr val="lt1"/>
                </a:solidFill>
              </a:defRPr>
            </a:lvl5pPr>
            <a:lvl6pPr lvl="5" rtl="0" algn="ctr">
              <a:spcBef>
                <a:spcPts val="1000"/>
              </a:spcBef>
              <a:spcAft>
                <a:spcPts val="0"/>
              </a:spcAft>
              <a:buSzPts val="1120"/>
              <a:buNone/>
              <a:defRPr>
                <a:solidFill>
                  <a:schemeClr val="lt1"/>
                </a:solidFill>
              </a:defRPr>
            </a:lvl6pPr>
            <a:lvl7pPr lvl="6" rtl="0" algn="ctr">
              <a:spcBef>
                <a:spcPts val="1000"/>
              </a:spcBef>
              <a:spcAft>
                <a:spcPts val="0"/>
              </a:spcAft>
              <a:buSzPts val="1120"/>
              <a:buNone/>
              <a:defRPr>
                <a:solidFill>
                  <a:schemeClr val="lt1"/>
                </a:solidFill>
              </a:defRPr>
            </a:lvl7pPr>
            <a:lvl8pPr lvl="7" rtl="0" algn="ctr">
              <a:spcBef>
                <a:spcPts val="1000"/>
              </a:spcBef>
              <a:spcAft>
                <a:spcPts val="0"/>
              </a:spcAft>
              <a:buSzPts val="1120"/>
              <a:buNone/>
              <a:defRPr>
                <a:solidFill>
                  <a:schemeClr val="lt1"/>
                </a:solidFill>
              </a:defRPr>
            </a:lvl8pPr>
            <a:lvl9pPr lvl="8" rtl="0" algn="ctr">
              <a:spcBef>
                <a:spcPts val="1000"/>
              </a:spcBef>
              <a:spcAft>
                <a:spcPts val="0"/>
              </a:spcAft>
              <a:buSzPts val="1120"/>
              <a:buNone/>
              <a:defRPr>
                <a:solidFill>
                  <a:schemeClr val="lt1"/>
                </a:solidFill>
              </a:defRPr>
            </a:lvl9pPr>
          </a:lstStyle>
          <a:p/>
        </p:txBody>
      </p:sp>
      <p:sp>
        <p:nvSpPr>
          <p:cNvPr id="37" name="Google Shape;37;p5"/>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 name="Google Shape;38;p5"/>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9" name="Google Shape;39;p5"/>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ção" type="secHead">
  <p:cSld name="SECTION_HEADER">
    <p:spTree>
      <p:nvGrpSpPr>
        <p:cNvPr id="40" name="Shape 40"/>
        <p:cNvGrpSpPr/>
        <p:nvPr/>
      </p:nvGrpSpPr>
      <p:grpSpPr>
        <a:xfrm>
          <a:off x="0" y="0"/>
          <a:ext cx="0" cy="0"/>
          <a:chOff x="0" y="0"/>
          <a:chExt cx="0" cy="0"/>
        </a:xfrm>
      </p:grpSpPr>
      <p:sp>
        <p:nvSpPr>
          <p:cNvPr id="41" name="Google Shape;41;p6"/>
          <p:cNvSpPr txBox="1"/>
          <p:nvPr>
            <p:ph type="title"/>
          </p:nvPr>
        </p:nvSpPr>
        <p:spPr>
          <a:xfrm>
            <a:off x="1154956" y="2861733"/>
            <a:ext cx="8825700" cy="19155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4000"/>
              <a:buFont typeface="Century Gothic"/>
              <a:buNone/>
              <a:defRPr b="0" sz="40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 name="Google Shape;42;p6"/>
          <p:cNvSpPr txBox="1"/>
          <p:nvPr>
            <p:ph idx="1" type="body"/>
          </p:nvPr>
        </p:nvSpPr>
        <p:spPr>
          <a:xfrm>
            <a:off x="1154955" y="4777381"/>
            <a:ext cx="8825700" cy="8604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600"/>
              <a:buNone/>
              <a:defRPr sz="2000" cap="none">
                <a:solidFill>
                  <a:srgbClr val="86D1D8"/>
                </a:solidFill>
              </a:defRPr>
            </a:lvl1pPr>
            <a:lvl2pPr indent="-228600" lvl="1" marL="914400" rtl="0" algn="l">
              <a:spcBef>
                <a:spcPts val="1000"/>
              </a:spcBef>
              <a:spcAft>
                <a:spcPts val="0"/>
              </a:spcAft>
              <a:buSzPts val="1440"/>
              <a:buNone/>
              <a:defRPr sz="1800">
                <a:solidFill>
                  <a:schemeClr val="lt1"/>
                </a:solidFill>
              </a:defRPr>
            </a:lvl2pPr>
            <a:lvl3pPr indent="-228600" lvl="2" marL="1371600" rtl="0" algn="l">
              <a:spcBef>
                <a:spcPts val="1000"/>
              </a:spcBef>
              <a:spcAft>
                <a:spcPts val="0"/>
              </a:spcAft>
              <a:buSzPts val="1280"/>
              <a:buNone/>
              <a:defRPr sz="1600">
                <a:solidFill>
                  <a:schemeClr val="lt1"/>
                </a:solidFill>
              </a:defRPr>
            </a:lvl3pPr>
            <a:lvl4pPr indent="-228600" lvl="3" marL="1828800" rtl="0" algn="l">
              <a:spcBef>
                <a:spcPts val="1000"/>
              </a:spcBef>
              <a:spcAft>
                <a:spcPts val="0"/>
              </a:spcAft>
              <a:buSzPts val="1120"/>
              <a:buNone/>
              <a:defRPr sz="1400">
                <a:solidFill>
                  <a:schemeClr val="lt1"/>
                </a:solidFill>
              </a:defRPr>
            </a:lvl4pPr>
            <a:lvl5pPr indent="-228600" lvl="4" marL="2286000" rtl="0" algn="l">
              <a:spcBef>
                <a:spcPts val="1000"/>
              </a:spcBef>
              <a:spcAft>
                <a:spcPts val="0"/>
              </a:spcAft>
              <a:buSzPts val="1120"/>
              <a:buNone/>
              <a:defRPr sz="1400">
                <a:solidFill>
                  <a:schemeClr val="lt1"/>
                </a:solidFill>
              </a:defRPr>
            </a:lvl5pPr>
            <a:lvl6pPr indent="-228600" lvl="5" marL="2743200" rtl="0" algn="l">
              <a:spcBef>
                <a:spcPts val="1000"/>
              </a:spcBef>
              <a:spcAft>
                <a:spcPts val="0"/>
              </a:spcAft>
              <a:buSzPts val="1120"/>
              <a:buNone/>
              <a:defRPr sz="1400">
                <a:solidFill>
                  <a:schemeClr val="lt1"/>
                </a:solidFill>
              </a:defRPr>
            </a:lvl6pPr>
            <a:lvl7pPr indent="-228600" lvl="6" marL="3200400" rtl="0" algn="l">
              <a:spcBef>
                <a:spcPts val="1000"/>
              </a:spcBef>
              <a:spcAft>
                <a:spcPts val="0"/>
              </a:spcAft>
              <a:buSzPts val="1120"/>
              <a:buNone/>
              <a:defRPr sz="1400">
                <a:solidFill>
                  <a:schemeClr val="lt1"/>
                </a:solidFill>
              </a:defRPr>
            </a:lvl7pPr>
            <a:lvl8pPr indent="-228600" lvl="7" marL="3657600" rtl="0" algn="l">
              <a:spcBef>
                <a:spcPts val="1000"/>
              </a:spcBef>
              <a:spcAft>
                <a:spcPts val="0"/>
              </a:spcAft>
              <a:buSzPts val="1120"/>
              <a:buNone/>
              <a:defRPr sz="1400">
                <a:solidFill>
                  <a:schemeClr val="lt1"/>
                </a:solidFill>
              </a:defRPr>
            </a:lvl8pPr>
            <a:lvl9pPr indent="-228600" lvl="8" marL="4114800" rtl="0" algn="l">
              <a:spcBef>
                <a:spcPts val="1000"/>
              </a:spcBef>
              <a:spcAft>
                <a:spcPts val="0"/>
              </a:spcAft>
              <a:buSzPts val="1120"/>
              <a:buNone/>
              <a:defRPr sz="1400">
                <a:solidFill>
                  <a:schemeClr val="lt1"/>
                </a:solidFill>
              </a:defRPr>
            </a:lvl9pPr>
          </a:lstStyle>
          <a:p/>
        </p:txBody>
      </p:sp>
      <p:sp>
        <p:nvSpPr>
          <p:cNvPr id="43" name="Google Shape;43;p6"/>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 name="Google Shape;44;p6"/>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 name="Google Shape;45;p6"/>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type="twoObj">
  <p:cSld name="TWO_OBJECTS">
    <p:spTree>
      <p:nvGrpSpPr>
        <p:cNvPr id="46" name="Shape 46"/>
        <p:cNvGrpSpPr/>
        <p:nvPr/>
      </p:nvGrpSpPr>
      <p:grpSpPr>
        <a:xfrm>
          <a:off x="0" y="0"/>
          <a:ext cx="0" cy="0"/>
          <a:chOff x="0" y="0"/>
          <a:chExt cx="0" cy="0"/>
        </a:xfrm>
      </p:grpSpPr>
      <p:sp>
        <p:nvSpPr>
          <p:cNvPr id="47" name="Google Shape;47;p7"/>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 name="Google Shape;48;p7"/>
          <p:cNvSpPr txBox="1"/>
          <p:nvPr>
            <p:ph idx="1" type="body"/>
          </p:nvPr>
        </p:nvSpPr>
        <p:spPr>
          <a:xfrm>
            <a:off x="1103312" y="2060575"/>
            <a:ext cx="4396200" cy="41958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sz="1800"/>
            </a:lvl1pPr>
            <a:lvl2pPr indent="-309880" lvl="1" marL="914400" rtl="0" algn="l">
              <a:spcBef>
                <a:spcPts val="1000"/>
              </a:spcBef>
              <a:spcAft>
                <a:spcPts val="0"/>
              </a:spcAft>
              <a:buSzPts val="1280"/>
              <a:buChar char="►"/>
              <a:defRPr sz="1600"/>
            </a:lvl2pPr>
            <a:lvl3pPr indent="-299719" lvl="2" marL="1371600" rtl="0" algn="l">
              <a:spcBef>
                <a:spcPts val="1000"/>
              </a:spcBef>
              <a:spcAft>
                <a:spcPts val="0"/>
              </a:spcAft>
              <a:buSzPts val="1120"/>
              <a:buChar char="►"/>
              <a:defRPr sz="1400"/>
            </a:lvl3pPr>
            <a:lvl4pPr indent="-289560" lvl="3" marL="1828800" rtl="0" algn="l">
              <a:spcBef>
                <a:spcPts val="1000"/>
              </a:spcBef>
              <a:spcAft>
                <a:spcPts val="0"/>
              </a:spcAft>
              <a:buSzPts val="960"/>
              <a:buChar char="►"/>
              <a:defRPr sz="1200"/>
            </a:lvl4pPr>
            <a:lvl5pPr indent="-289560" lvl="4" marL="2286000" rtl="0" algn="l">
              <a:spcBef>
                <a:spcPts val="1000"/>
              </a:spcBef>
              <a:spcAft>
                <a:spcPts val="0"/>
              </a:spcAft>
              <a:buSzPts val="960"/>
              <a:buChar char="►"/>
              <a:defRPr sz="1200"/>
            </a:lvl5pPr>
            <a:lvl6pPr indent="-289560" lvl="5" marL="2743200" rtl="0" algn="l">
              <a:spcBef>
                <a:spcPts val="1000"/>
              </a:spcBef>
              <a:spcAft>
                <a:spcPts val="0"/>
              </a:spcAft>
              <a:buSzPts val="960"/>
              <a:buChar char="►"/>
              <a:defRPr sz="1200"/>
            </a:lvl6pPr>
            <a:lvl7pPr indent="-289560" lvl="6" marL="3200400" rtl="0" algn="l">
              <a:spcBef>
                <a:spcPts val="1000"/>
              </a:spcBef>
              <a:spcAft>
                <a:spcPts val="0"/>
              </a:spcAft>
              <a:buSzPts val="960"/>
              <a:buChar char="►"/>
              <a:defRPr sz="1200"/>
            </a:lvl7pPr>
            <a:lvl8pPr indent="-289559" lvl="7" marL="3657600" rtl="0" algn="l">
              <a:spcBef>
                <a:spcPts val="1000"/>
              </a:spcBef>
              <a:spcAft>
                <a:spcPts val="0"/>
              </a:spcAft>
              <a:buSzPts val="960"/>
              <a:buChar char="►"/>
              <a:defRPr sz="1200"/>
            </a:lvl8pPr>
            <a:lvl9pPr indent="-289559" lvl="8" marL="4114800" rtl="0" algn="l">
              <a:spcBef>
                <a:spcPts val="1000"/>
              </a:spcBef>
              <a:spcAft>
                <a:spcPts val="0"/>
              </a:spcAft>
              <a:buSzPts val="960"/>
              <a:buChar char="►"/>
              <a:defRPr sz="1200"/>
            </a:lvl9pPr>
          </a:lstStyle>
          <a:p/>
        </p:txBody>
      </p:sp>
      <p:sp>
        <p:nvSpPr>
          <p:cNvPr id="49" name="Google Shape;49;p7"/>
          <p:cNvSpPr txBox="1"/>
          <p:nvPr>
            <p:ph idx="2" type="body"/>
          </p:nvPr>
        </p:nvSpPr>
        <p:spPr>
          <a:xfrm>
            <a:off x="5654493" y="2056092"/>
            <a:ext cx="4396200" cy="42003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sz="1800"/>
            </a:lvl1pPr>
            <a:lvl2pPr indent="-309880" lvl="1" marL="914400" rtl="0" algn="l">
              <a:spcBef>
                <a:spcPts val="1000"/>
              </a:spcBef>
              <a:spcAft>
                <a:spcPts val="0"/>
              </a:spcAft>
              <a:buSzPts val="1280"/>
              <a:buChar char="►"/>
              <a:defRPr sz="1600"/>
            </a:lvl2pPr>
            <a:lvl3pPr indent="-299719" lvl="2" marL="1371600" rtl="0" algn="l">
              <a:spcBef>
                <a:spcPts val="1000"/>
              </a:spcBef>
              <a:spcAft>
                <a:spcPts val="0"/>
              </a:spcAft>
              <a:buSzPts val="1120"/>
              <a:buChar char="►"/>
              <a:defRPr sz="1400"/>
            </a:lvl3pPr>
            <a:lvl4pPr indent="-289560" lvl="3" marL="1828800" rtl="0" algn="l">
              <a:spcBef>
                <a:spcPts val="1000"/>
              </a:spcBef>
              <a:spcAft>
                <a:spcPts val="0"/>
              </a:spcAft>
              <a:buSzPts val="960"/>
              <a:buChar char="►"/>
              <a:defRPr sz="1200"/>
            </a:lvl4pPr>
            <a:lvl5pPr indent="-289560" lvl="4" marL="2286000" rtl="0" algn="l">
              <a:spcBef>
                <a:spcPts val="1000"/>
              </a:spcBef>
              <a:spcAft>
                <a:spcPts val="0"/>
              </a:spcAft>
              <a:buSzPts val="960"/>
              <a:buChar char="►"/>
              <a:defRPr sz="1200"/>
            </a:lvl5pPr>
            <a:lvl6pPr indent="-289560" lvl="5" marL="2743200" rtl="0" algn="l">
              <a:spcBef>
                <a:spcPts val="1000"/>
              </a:spcBef>
              <a:spcAft>
                <a:spcPts val="0"/>
              </a:spcAft>
              <a:buSzPts val="960"/>
              <a:buChar char="►"/>
              <a:defRPr sz="1200"/>
            </a:lvl6pPr>
            <a:lvl7pPr indent="-289560" lvl="6" marL="3200400" rtl="0" algn="l">
              <a:spcBef>
                <a:spcPts val="1000"/>
              </a:spcBef>
              <a:spcAft>
                <a:spcPts val="0"/>
              </a:spcAft>
              <a:buSzPts val="960"/>
              <a:buChar char="►"/>
              <a:defRPr sz="1200"/>
            </a:lvl7pPr>
            <a:lvl8pPr indent="-289559" lvl="7" marL="3657600" rtl="0" algn="l">
              <a:spcBef>
                <a:spcPts val="1000"/>
              </a:spcBef>
              <a:spcAft>
                <a:spcPts val="0"/>
              </a:spcAft>
              <a:buSzPts val="960"/>
              <a:buChar char="►"/>
              <a:defRPr sz="1200"/>
            </a:lvl8pPr>
            <a:lvl9pPr indent="-289559" lvl="8" marL="4114800" rtl="0" algn="l">
              <a:spcBef>
                <a:spcPts val="1000"/>
              </a:spcBef>
              <a:spcAft>
                <a:spcPts val="0"/>
              </a:spcAft>
              <a:buSzPts val="960"/>
              <a:buChar char="►"/>
              <a:defRPr sz="1200"/>
            </a:lvl9pPr>
          </a:lstStyle>
          <a:p/>
        </p:txBody>
      </p:sp>
      <p:sp>
        <p:nvSpPr>
          <p:cNvPr id="50" name="Google Shape;50;p7"/>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1" name="Google Shape;51;p7"/>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 name="Google Shape;52;p7"/>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53" name="Shape 53"/>
        <p:cNvGrpSpPr/>
        <p:nvPr/>
      </p:nvGrpSpPr>
      <p:grpSpPr>
        <a:xfrm>
          <a:off x="0" y="0"/>
          <a:ext cx="0" cy="0"/>
          <a:chOff x="0" y="0"/>
          <a:chExt cx="0" cy="0"/>
        </a:xfrm>
      </p:grpSpPr>
      <p:sp>
        <p:nvSpPr>
          <p:cNvPr id="54" name="Google Shape;54;p8"/>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200"/>
              <a:buFont typeface="Century Gothic"/>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8"/>
          <p:cNvSpPr txBox="1"/>
          <p:nvPr>
            <p:ph idx="1" type="body"/>
          </p:nvPr>
        </p:nvSpPr>
        <p:spPr>
          <a:xfrm>
            <a:off x="1103313" y="1905000"/>
            <a:ext cx="43962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56" name="Google Shape;56;p8"/>
          <p:cNvSpPr txBox="1"/>
          <p:nvPr>
            <p:ph idx="2" type="body"/>
          </p:nvPr>
        </p:nvSpPr>
        <p:spPr>
          <a:xfrm>
            <a:off x="1103312" y="2514600"/>
            <a:ext cx="4396200" cy="37416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sz="1800"/>
            </a:lvl1pPr>
            <a:lvl2pPr indent="-309880" lvl="1" marL="914400" rtl="0" algn="l">
              <a:spcBef>
                <a:spcPts val="1000"/>
              </a:spcBef>
              <a:spcAft>
                <a:spcPts val="0"/>
              </a:spcAft>
              <a:buSzPts val="1280"/>
              <a:buChar char="►"/>
              <a:defRPr sz="1600"/>
            </a:lvl2pPr>
            <a:lvl3pPr indent="-299719" lvl="2" marL="1371600" rtl="0" algn="l">
              <a:spcBef>
                <a:spcPts val="1000"/>
              </a:spcBef>
              <a:spcAft>
                <a:spcPts val="0"/>
              </a:spcAft>
              <a:buSzPts val="1120"/>
              <a:buChar char="►"/>
              <a:defRPr sz="1400"/>
            </a:lvl3pPr>
            <a:lvl4pPr indent="-289560" lvl="3" marL="1828800" rtl="0" algn="l">
              <a:spcBef>
                <a:spcPts val="1000"/>
              </a:spcBef>
              <a:spcAft>
                <a:spcPts val="0"/>
              </a:spcAft>
              <a:buSzPts val="960"/>
              <a:buChar char="►"/>
              <a:defRPr sz="1200"/>
            </a:lvl4pPr>
            <a:lvl5pPr indent="-289560" lvl="4" marL="2286000" rtl="0" algn="l">
              <a:spcBef>
                <a:spcPts val="1000"/>
              </a:spcBef>
              <a:spcAft>
                <a:spcPts val="0"/>
              </a:spcAft>
              <a:buSzPts val="960"/>
              <a:buChar char="►"/>
              <a:defRPr sz="1200"/>
            </a:lvl5pPr>
            <a:lvl6pPr indent="-289560" lvl="5" marL="2743200" rtl="0" algn="l">
              <a:spcBef>
                <a:spcPts val="1000"/>
              </a:spcBef>
              <a:spcAft>
                <a:spcPts val="0"/>
              </a:spcAft>
              <a:buSzPts val="960"/>
              <a:buChar char="►"/>
              <a:defRPr sz="1200"/>
            </a:lvl6pPr>
            <a:lvl7pPr indent="-289560" lvl="6" marL="3200400" rtl="0" algn="l">
              <a:spcBef>
                <a:spcPts val="1000"/>
              </a:spcBef>
              <a:spcAft>
                <a:spcPts val="0"/>
              </a:spcAft>
              <a:buSzPts val="960"/>
              <a:buChar char="►"/>
              <a:defRPr sz="1200"/>
            </a:lvl7pPr>
            <a:lvl8pPr indent="-289559" lvl="7" marL="3657600" rtl="0" algn="l">
              <a:spcBef>
                <a:spcPts val="1000"/>
              </a:spcBef>
              <a:spcAft>
                <a:spcPts val="0"/>
              </a:spcAft>
              <a:buSzPts val="960"/>
              <a:buChar char="►"/>
              <a:defRPr sz="1200"/>
            </a:lvl8pPr>
            <a:lvl9pPr indent="-289559" lvl="8" marL="4114800" rtl="0" algn="l">
              <a:spcBef>
                <a:spcPts val="1000"/>
              </a:spcBef>
              <a:spcAft>
                <a:spcPts val="0"/>
              </a:spcAft>
              <a:buSzPts val="960"/>
              <a:buChar char="►"/>
              <a:defRPr sz="1200"/>
            </a:lvl9pPr>
          </a:lstStyle>
          <a:p/>
        </p:txBody>
      </p:sp>
      <p:sp>
        <p:nvSpPr>
          <p:cNvPr id="57" name="Google Shape;57;p8"/>
          <p:cNvSpPr txBox="1"/>
          <p:nvPr>
            <p:ph idx="3" type="body"/>
          </p:nvPr>
        </p:nvSpPr>
        <p:spPr>
          <a:xfrm>
            <a:off x="5654495" y="1905000"/>
            <a:ext cx="43962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58" name="Google Shape;58;p8"/>
          <p:cNvSpPr txBox="1"/>
          <p:nvPr>
            <p:ph idx="4" type="body"/>
          </p:nvPr>
        </p:nvSpPr>
        <p:spPr>
          <a:xfrm>
            <a:off x="5654495" y="2514600"/>
            <a:ext cx="4396200" cy="37416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sz="1800"/>
            </a:lvl1pPr>
            <a:lvl2pPr indent="-309880" lvl="1" marL="914400" rtl="0" algn="l">
              <a:spcBef>
                <a:spcPts val="1000"/>
              </a:spcBef>
              <a:spcAft>
                <a:spcPts val="0"/>
              </a:spcAft>
              <a:buSzPts val="1280"/>
              <a:buChar char="►"/>
              <a:defRPr sz="1600"/>
            </a:lvl2pPr>
            <a:lvl3pPr indent="-299719" lvl="2" marL="1371600" rtl="0" algn="l">
              <a:spcBef>
                <a:spcPts val="1000"/>
              </a:spcBef>
              <a:spcAft>
                <a:spcPts val="0"/>
              </a:spcAft>
              <a:buSzPts val="1120"/>
              <a:buChar char="►"/>
              <a:defRPr sz="1400"/>
            </a:lvl3pPr>
            <a:lvl4pPr indent="-289560" lvl="3" marL="1828800" rtl="0" algn="l">
              <a:spcBef>
                <a:spcPts val="1000"/>
              </a:spcBef>
              <a:spcAft>
                <a:spcPts val="0"/>
              </a:spcAft>
              <a:buSzPts val="960"/>
              <a:buChar char="►"/>
              <a:defRPr sz="1200"/>
            </a:lvl4pPr>
            <a:lvl5pPr indent="-289560" lvl="4" marL="2286000" rtl="0" algn="l">
              <a:spcBef>
                <a:spcPts val="1000"/>
              </a:spcBef>
              <a:spcAft>
                <a:spcPts val="0"/>
              </a:spcAft>
              <a:buSzPts val="960"/>
              <a:buChar char="►"/>
              <a:defRPr sz="1200"/>
            </a:lvl5pPr>
            <a:lvl6pPr indent="-289560" lvl="5" marL="2743200" rtl="0" algn="l">
              <a:spcBef>
                <a:spcPts val="1000"/>
              </a:spcBef>
              <a:spcAft>
                <a:spcPts val="0"/>
              </a:spcAft>
              <a:buSzPts val="960"/>
              <a:buChar char="►"/>
              <a:defRPr sz="1200"/>
            </a:lvl6pPr>
            <a:lvl7pPr indent="-289560" lvl="6" marL="3200400" rtl="0" algn="l">
              <a:spcBef>
                <a:spcPts val="1000"/>
              </a:spcBef>
              <a:spcAft>
                <a:spcPts val="0"/>
              </a:spcAft>
              <a:buSzPts val="960"/>
              <a:buChar char="►"/>
              <a:defRPr sz="1200"/>
            </a:lvl7pPr>
            <a:lvl8pPr indent="-289559" lvl="7" marL="3657600" rtl="0" algn="l">
              <a:spcBef>
                <a:spcPts val="1000"/>
              </a:spcBef>
              <a:spcAft>
                <a:spcPts val="0"/>
              </a:spcAft>
              <a:buSzPts val="960"/>
              <a:buChar char="►"/>
              <a:defRPr sz="1200"/>
            </a:lvl8pPr>
            <a:lvl9pPr indent="-289559" lvl="8" marL="4114800" rtl="0" algn="l">
              <a:spcBef>
                <a:spcPts val="1000"/>
              </a:spcBef>
              <a:spcAft>
                <a:spcPts val="0"/>
              </a:spcAft>
              <a:buSzPts val="960"/>
              <a:buChar char="►"/>
              <a:defRPr sz="1200"/>
            </a:lvl9pPr>
          </a:lstStyle>
          <a:p/>
        </p:txBody>
      </p:sp>
      <p:sp>
        <p:nvSpPr>
          <p:cNvPr id="59" name="Google Shape;59;p8"/>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8"/>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8"/>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ente Título" type="titleOnly">
  <p:cSld name="TITLE_ONLY">
    <p:spTree>
      <p:nvGrpSpPr>
        <p:cNvPr id="62" name="Shape 62"/>
        <p:cNvGrpSpPr/>
        <p:nvPr/>
      </p:nvGrpSpPr>
      <p:grpSpPr>
        <a:xfrm>
          <a:off x="0" y="0"/>
          <a:ext cx="0" cy="0"/>
          <a:chOff x="0" y="0"/>
          <a:chExt cx="0" cy="0"/>
        </a:xfrm>
      </p:grpSpPr>
      <p:sp>
        <p:nvSpPr>
          <p:cNvPr id="63" name="Google Shape;63;p9"/>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 name="Google Shape;64;p9"/>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 name="Google Shape;65;p9"/>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9"/>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67" name="Shape 67"/>
        <p:cNvGrpSpPr/>
        <p:nvPr/>
      </p:nvGrpSpPr>
      <p:grpSpPr>
        <a:xfrm>
          <a:off x="0" y="0"/>
          <a:ext cx="0" cy="0"/>
          <a:chOff x="0" y="0"/>
          <a:chExt cx="0" cy="0"/>
        </a:xfrm>
      </p:grpSpPr>
      <p:sp>
        <p:nvSpPr>
          <p:cNvPr id="68" name="Google Shape;68;p10"/>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9" name="Google Shape;69;p10"/>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0" name="Google Shape;70;p10"/>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5.xml"/><Relationship Id="rId22" Type="http://schemas.openxmlformats.org/officeDocument/2006/relationships/slideLayout" Target="../slideLayouts/slideLayout17.xml"/><Relationship Id="rId21" Type="http://schemas.openxmlformats.org/officeDocument/2006/relationships/slideLayout" Target="../slideLayouts/slideLayout16.xml"/><Relationship Id="rId24" Type="http://schemas.openxmlformats.org/officeDocument/2006/relationships/slideLayout" Target="../slideLayouts/slideLayout19.xml"/><Relationship Id="rId23" Type="http://schemas.openxmlformats.org/officeDocument/2006/relationships/slideLayout" Target="../slideLayouts/slideLayout18.xml"/><Relationship Id="rId1" Type="http://schemas.openxmlformats.org/officeDocument/2006/relationships/image" Target="../media/image7.png"/><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slideLayout" Target="../slideLayouts/slideLayout4.xml"/><Relationship Id="rId25" Type="http://schemas.openxmlformats.org/officeDocument/2006/relationships/theme" Target="../theme/theme2.xml"/><Relationship Id="rId5" Type="http://schemas.openxmlformats.org/officeDocument/2006/relationships/image" Target="../media/image3.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11" Type="http://schemas.openxmlformats.org/officeDocument/2006/relationships/slideLayout" Target="../slideLayouts/slideLayout6.xml"/><Relationship Id="rId10" Type="http://schemas.openxmlformats.org/officeDocument/2006/relationships/slideLayout" Target="../slideLayouts/slideLayout5.xml"/><Relationship Id="rId13" Type="http://schemas.openxmlformats.org/officeDocument/2006/relationships/slideLayout" Target="../slideLayouts/slideLayout8.xml"/><Relationship Id="rId12" Type="http://schemas.openxmlformats.org/officeDocument/2006/relationships/slideLayout" Target="../slideLayouts/slideLayout7.xml"/><Relationship Id="rId15" Type="http://schemas.openxmlformats.org/officeDocument/2006/relationships/slideLayout" Target="../slideLayouts/slideLayout10.xml"/><Relationship Id="rId14" Type="http://schemas.openxmlformats.org/officeDocument/2006/relationships/slideLayout" Target="../slideLayouts/slideLayout9.xml"/><Relationship Id="rId17" Type="http://schemas.openxmlformats.org/officeDocument/2006/relationships/slideLayout" Target="../slideLayouts/slideLayout12.xml"/><Relationship Id="rId16" Type="http://schemas.openxmlformats.org/officeDocument/2006/relationships/slideLayout" Target="../slideLayouts/slideLayout11.xml"/><Relationship Id="rId19" Type="http://schemas.openxmlformats.org/officeDocument/2006/relationships/slideLayout" Target="../slideLayouts/slideLayout14.xml"/><Relationship Id="rId1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2">
            <a:alphaModFix/>
          </a:blip>
          <a:srcRect b="0" l="3614" r="0" t="0"/>
          <a:stretch/>
        </p:blipFill>
        <p:spPr>
          <a:xfrm>
            <a:off x="0" y="2669685"/>
            <a:ext cx="4037013" cy="4188314"/>
          </a:xfrm>
          <a:prstGeom prst="rect">
            <a:avLst/>
          </a:prstGeom>
          <a:noFill/>
          <a:ln>
            <a:noFill/>
          </a:ln>
        </p:spPr>
      </p:pic>
      <p:pic>
        <p:nvPicPr>
          <p:cNvPr id="7" name="Google Shape;7;p1"/>
          <p:cNvPicPr preferRelativeResize="0"/>
          <p:nvPr/>
        </p:nvPicPr>
        <p:blipFill rotWithShape="1">
          <a:blip r:embed="rId3">
            <a:alphaModFix/>
          </a:blip>
          <a:srcRect b="0" l="35641" r="0" t="0"/>
          <a:stretch/>
        </p:blipFill>
        <p:spPr>
          <a:xfrm>
            <a:off x="0" y="2892347"/>
            <a:ext cx="1522412" cy="2365453"/>
          </a:xfrm>
          <a:prstGeom prst="rect">
            <a:avLst/>
          </a:prstGeom>
          <a:noFill/>
          <a:ln>
            <a:noFill/>
          </a:ln>
        </p:spPr>
      </p:pic>
      <p:sp>
        <p:nvSpPr>
          <p:cNvPr id="8" name="Google Shape;8;p1"/>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 name="Google Shape;9;p1"/>
          <p:cNvPicPr preferRelativeResize="0"/>
          <p:nvPr/>
        </p:nvPicPr>
        <p:blipFill rotWithShape="1">
          <a:blip r:embed="rId4">
            <a:alphaModFix/>
          </a:blip>
          <a:srcRect b="0" l="0" r="0" t="28815"/>
          <a:stretch/>
        </p:blipFill>
        <p:spPr>
          <a:xfrm>
            <a:off x="7999412" y="0"/>
            <a:ext cx="1603387" cy="1141407"/>
          </a:xfrm>
          <a:prstGeom prst="rect">
            <a:avLst/>
          </a:prstGeom>
          <a:noFill/>
          <a:ln>
            <a:noFill/>
          </a:ln>
        </p:spPr>
      </p:pic>
      <p:pic>
        <p:nvPicPr>
          <p:cNvPr id="10" name="Google Shape;10;p1"/>
          <p:cNvPicPr preferRelativeResize="0"/>
          <p:nvPr/>
        </p:nvPicPr>
        <p:blipFill rotWithShape="1">
          <a:blip r:embed="rId5">
            <a:alphaModFix/>
          </a:blip>
          <a:srcRect b="23318" l="0" r="0" t="0"/>
          <a:stretch/>
        </p:blipFill>
        <p:spPr>
          <a:xfrm>
            <a:off x="8605878" y="6096000"/>
            <a:ext cx="993734" cy="762000"/>
          </a:xfrm>
          <a:prstGeom prst="rect">
            <a:avLst/>
          </a:prstGeom>
          <a:noFill/>
          <a:ln>
            <a:noFill/>
          </a:ln>
        </p:spPr>
      </p:pic>
      <p:sp>
        <p:nvSpPr>
          <p:cNvPr id="11" name="Google Shape;11;p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1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4200"/>
              <a:buFont typeface="Century Gothic"/>
              <a:buNone/>
              <a:defRPr b="0" i="0" sz="42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3" name="Google Shape;13;p1"/>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1000"/>
              </a:spcBef>
              <a:spcAft>
                <a:spcPts val="0"/>
              </a:spcAft>
              <a:buClr>
                <a:srgbClr val="86D1D8"/>
              </a:buClr>
              <a:buSzPts val="1600"/>
              <a:buFont typeface="Noto Sans Symbols"/>
              <a:buChar char="►"/>
              <a:defRPr b="0" i="0" sz="2000" u="none" cap="none" strike="noStrike">
                <a:solidFill>
                  <a:schemeClr val="lt1"/>
                </a:solidFill>
                <a:latin typeface="Century Gothic"/>
                <a:ea typeface="Century Gothic"/>
                <a:cs typeface="Century Gothic"/>
                <a:sym typeface="Century Gothic"/>
              </a:defRPr>
            </a:lvl1pPr>
            <a:lvl2pPr indent="-320040" lvl="1" marL="914400" marR="0" rtl="0" algn="l">
              <a:spcBef>
                <a:spcPts val="1000"/>
              </a:spcBef>
              <a:spcAft>
                <a:spcPts val="0"/>
              </a:spcAft>
              <a:buClr>
                <a:srgbClr val="86D1D8"/>
              </a:buClr>
              <a:buSzPts val="1440"/>
              <a:buFont typeface="Noto Sans Symbols"/>
              <a:buChar char="►"/>
              <a:defRPr b="0" i="0" sz="1800" u="none" cap="none" strike="noStrike">
                <a:solidFill>
                  <a:schemeClr val="lt1"/>
                </a:solidFill>
                <a:latin typeface="Century Gothic"/>
                <a:ea typeface="Century Gothic"/>
                <a:cs typeface="Century Gothic"/>
                <a:sym typeface="Century Gothic"/>
              </a:defRPr>
            </a:lvl2pPr>
            <a:lvl3pPr indent="-309880" lvl="2" marL="1371600" marR="0" rtl="0" algn="l">
              <a:spcBef>
                <a:spcPts val="1000"/>
              </a:spcBef>
              <a:spcAft>
                <a:spcPts val="0"/>
              </a:spcAft>
              <a:buClr>
                <a:srgbClr val="86D1D8"/>
              </a:buClr>
              <a:buSzPts val="1280"/>
              <a:buFont typeface="Noto Sans Symbols"/>
              <a:buChar char="►"/>
              <a:defRPr b="0" i="0" sz="1600" u="none" cap="none" strike="noStrike">
                <a:solidFill>
                  <a:schemeClr val="lt1"/>
                </a:solidFill>
                <a:latin typeface="Century Gothic"/>
                <a:ea typeface="Century Gothic"/>
                <a:cs typeface="Century Gothic"/>
                <a:sym typeface="Century Gothic"/>
              </a:defRPr>
            </a:lvl3pPr>
            <a:lvl4pPr indent="-299719" lvl="3" marL="1828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4pPr>
            <a:lvl5pPr indent="-299720" lvl="4" marL="22860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5pPr>
            <a:lvl6pPr indent="-299720" lvl="5" marL="27432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6pPr>
            <a:lvl7pPr indent="-299720" lvl="6" marL="32004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7pPr>
            <a:lvl8pPr indent="-299720" lvl="7" marL="36576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8pPr>
            <a:lvl9pPr indent="-299720" lvl="8" marL="4114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9pPr>
          </a:lstStyle>
          <a:p/>
        </p:txBody>
      </p:sp>
      <p:sp>
        <p:nvSpPr>
          <p:cNvPr id="14" name="Google Shape;14;p1"/>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1"/>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6" name="Google Shape;16;p1"/>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28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28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28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28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28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28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28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6"/>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 id="2147483661" r:id="rId19"/>
    <p:sldLayoutId id="2147483662" r:id="rId20"/>
    <p:sldLayoutId id="2147483663" r:id="rId21"/>
    <p:sldLayoutId id="2147483664" r:id="rId22"/>
    <p:sldLayoutId id="2147483665" r:id="rId23"/>
    <p:sldLayoutId id="2147483666"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hyperlink" Target="https://professor.ufrgs.br/dagnino/classes/demografi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educa.ibge.gov.br/professores/educa-atividades/17660-piramide-etaria.html"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professor.ufrgs.br/dagnino/presentations/tendencias-demograficas" TargetMode="External"/><Relationship Id="rId4" Type="http://schemas.openxmlformats.org/officeDocument/2006/relationships/image" Target="../media/image23.png"/><Relationship Id="rId5" Type="http://schemas.openxmlformats.org/officeDocument/2006/relationships/hyperlink" Target="https://professor.ufrgs.br/dagnino/classes/dil01134-demografia/materials/piramides-etaria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hyperlink" Target="https://ourworldindata.org/urbanizatio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29.png"/><Relationship Id="rId8" Type="http://schemas.openxmlformats.org/officeDocument/2006/relationships/hyperlink" Target="https://smb.museum-digital.de/index.php?t=objekt&amp;oges=28155"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29.png"/><Relationship Id="rId8"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hyperlink" Target="https://www.worldhistory.org/Inca_Civilization/" TargetMode="External"/><Relationship Id="rId5" Type="http://schemas.openxmlformats.org/officeDocument/2006/relationships/hyperlink" Target="https://www.worldhistory.org/Quipu/" TargetMode="External"/><Relationship Id="rId6" Type="http://schemas.openxmlformats.org/officeDocument/2006/relationships/hyperlink" Target="https://www.worldhistory.org/Quipu/" TargetMode="External"/><Relationship Id="rId7" Type="http://schemas.openxmlformats.org/officeDocument/2006/relationships/hyperlink" Target="https://www.worldhistory.org/image/5130/quipu/"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hyperlink" Target="https://www.worldhistory.org/Inca_Civilization/" TargetMode="External"/><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29.png"/><Relationship Id="rId8" Type="http://schemas.openxmlformats.org/officeDocument/2006/relationships/image" Target="../media/image42.png"/><Relationship Id="rId11" Type="http://schemas.openxmlformats.org/officeDocument/2006/relationships/hyperlink" Target="https://www.worldhistory.org/image/14113/inca-empire---expansion-and-roads/" TargetMode="External"/><Relationship Id="rId10" Type="http://schemas.openxmlformats.org/officeDocument/2006/relationships/hyperlink" Target="https://www.worldhistory.org/empir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9.png"/></Relationships>
</file>

<file path=ppt/slides/_rels/slide23.xml.rels><?xml version="1.0" encoding="UTF-8" standalone="yes"?><Relationships xmlns="http://schemas.openxmlformats.org/package/2006/relationships"><Relationship Id="rId20" Type="http://schemas.openxmlformats.org/officeDocument/2006/relationships/image" Target="../media/image60.png"/><Relationship Id="rId22" Type="http://schemas.openxmlformats.org/officeDocument/2006/relationships/image" Target="../media/image54.png"/><Relationship Id="rId21" Type="http://schemas.openxmlformats.org/officeDocument/2006/relationships/image" Target="../media/image74.png"/><Relationship Id="rId23"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43.png"/><Relationship Id="rId9" Type="http://schemas.openxmlformats.org/officeDocument/2006/relationships/image" Target="../media/image45.png"/><Relationship Id="rId5" Type="http://schemas.openxmlformats.org/officeDocument/2006/relationships/image" Target="../media/image49.png"/><Relationship Id="rId6" Type="http://schemas.openxmlformats.org/officeDocument/2006/relationships/image" Target="../media/image48.png"/><Relationship Id="rId7" Type="http://schemas.openxmlformats.org/officeDocument/2006/relationships/image" Target="../media/image47.png"/><Relationship Id="rId8" Type="http://schemas.openxmlformats.org/officeDocument/2006/relationships/image" Target="../media/image44.png"/><Relationship Id="rId11" Type="http://schemas.openxmlformats.org/officeDocument/2006/relationships/image" Target="../media/image46.png"/><Relationship Id="rId10" Type="http://schemas.openxmlformats.org/officeDocument/2006/relationships/image" Target="../media/image53.png"/><Relationship Id="rId13" Type="http://schemas.openxmlformats.org/officeDocument/2006/relationships/image" Target="../media/image51.png"/><Relationship Id="rId12" Type="http://schemas.openxmlformats.org/officeDocument/2006/relationships/image" Target="../media/image50.png"/><Relationship Id="rId15" Type="http://schemas.openxmlformats.org/officeDocument/2006/relationships/image" Target="../media/image52.png"/><Relationship Id="rId14" Type="http://schemas.openxmlformats.org/officeDocument/2006/relationships/image" Target="../media/image55.png"/><Relationship Id="rId17" Type="http://schemas.openxmlformats.org/officeDocument/2006/relationships/image" Target="../media/image57.png"/><Relationship Id="rId16" Type="http://schemas.openxmlformats.org/officeDocument/2006/relationships/image" Target="../media/image58.png"/><Relationship Id="rId19" Type="http://schemas.openxmlformats.org/officeDocument/2006/relationships/image" Target="../media/image56.png"/><Relationship Id="rId18" Type="http://schemas.openxmlformats.org/officeDocument/2006/relationships/image" Target="../media/image59.png"/></Relationships>
</file>

<file path=ppt/slides/_rels/slide24.xml.rels><?xml version="1.0" encoding="UTF-8" standalone="yes"?><Relationships xmlns="http://schemas.openxmlformats.org/package/2006/relationships"><Relationship Id="rId20" Type="http://schemas.openxmlformats.org/officeDocument/2006/relationships/image" Target="../media/image75.png"/><Relationship Id="rId22" Type="http://schemas.openxmlformats.org/officeDocument/2006/relationships/image" Target="../media/image83.png"/><Relationship Id="rId21" Type="http://schemas.openxmlformats.org/officeDocument/2006/relationships/image" Target="../media/image77.png"/><Relationship Id="rId24" Type="http://schemas.openxmlformats.org/officeDocument/2006/relationships/image" Target="../media/image85.png"/><Relationship Id="rId23"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0.png"/><Relationship Id="rId4" Type="http://schemas.openxmlformats.org/officeDocument/2006/relationships/image" Target="../media/image71.png"/><Relationship Id="rId9" Type="http://schemas.openxmlformats.org/officeDocument/2006/relationships/image" Target="../media/image63.png"/><Relationship Id="rId26" Type="http://schemas.openxmlformats.org/officeDocument/2006/relationships/image" Target="../media/image86.png"/><Relationship Id="rId25" Type="http://schemas.openxmlformats.org/officeDocument/2006/relationships/image" Target="../media/image88.png"/><Relationship Id="rId27" Type="http://schemas.openxmlformats.org/officeDocument/2006/relationships/image" Target="../media/image89.png"/><Relationship Id="rId5" Type="http://schemas.openxmlformats.org/officeDocument/2006/relationships/image" Target="../media/image61.png"/><Relationship Id="rId6" Type="http://schemas.openxmlformats.org/officeDocument/2006/relationships/image" Target="../media/image66.png"/><Relationship Id="rId7" Type="http://schemas.openxmlformats.org/officeDocument/2006/relationships/image" Target="../media/image65.png"/><Relationship Id="rId8" Type="http://schemas.openxmlformats.org/officeDocument/2006/relationships/image" Target="../media/image62.png"/><Relationship Id="rId11" Type="http://schemas.openxmlformats.org/officeDocument/2006/relationships/image" Target="../media/image73.png"/><Relationship Id="rId10" Type="http://schemas.openxmlformats.org/officeDocument/2006/relationships/image" Target="../media/image64.png"/><Relationship Id="rId13" Type="http://schemas.openxmlformats.org/officeDocument/2006/relationships/image" Target="../media/image80.png"/><Relationship Id="rId12" Type="http://schemas.openxmlformats.org/officeDocument/2006/relationships/image" Target="../media/image72.png"/><Relationship Id="rId15" Type="http://schemas.openxmlformats.org/officeDocument/2006/relationships/image" Target="../media/image69.png"/><Relationship Id="rId14" Type="http://schemas.openxmlformats.org/officeDocument/2006/relationships/image" Target="../media/image79.png"/><Relationship Id="rId17" Type="http://schemas.openxmlformats.org/officeDocument/2006/relationships/image" Target="../media/image81.png"/><Relationship Id="rId16" Type="http://schemas.openxmlformats.org/officeDocument/2006/relationships/image" Target="../media/image67.png"/><Relationship Id="rId19" Type="http://schemas.openxmlformats.org/officeDocument/2006/relationships/image" Target="../media/image78.png"/><Relationship Id="rId18"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youtube.com/user/memoriaibge" TargetMode="Externa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4.png"/><Relationship Id="rId4" Type="http://schemas.openxmlformats.org/officeDocument/2006/relationships/image" Target="../media/image87.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hyperlink" Target="https://www.ibge.gov.br/geociencias/atlas/tematicos/16361-atlas-do-censo-demografico.html?=&amp;t=acesso-ao-produto"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censo2010.ibge.gov.br/apps/atlas/" TargetMode="Externa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6.png"/><Relationship Id="rId4" Type="http://schemas.openxmlformats.org/officeDocument/2006/relationships/image" Target="../media/image98.png"/><Relationship Id="rId5" Type="http://schemas.openxmlformats.org/officeDocument/2006/relationships/image" Target="../media/image9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www.ibge.gov.br/estatisticas/sociais/rendimento-despesa-e-consumo/9127-pesquisa-nacional-por-amostra-de-domicilios.html?=&amp;t=o-que-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6.png"/><Relationship Id="rId4" Type="http://schemas.openxmlformats.org/officeDocument/2006/relationships/image" Target="../media/image95.png"/><Relationship Id="rId5" Type="http://schemas.openxmlformats.org/officeDocument/2006/relationships/image" Target="../media/image9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6.png"/><Relationship Id="rId4" Type="http://schemas.openxmlformats.org/officeDocument/2006/relationships/image" Target="../media/image95.png"/><Relationship Id="rId5" Type="http://schemas.openxmlformats.org/officeDocument/2006/relationships/image" Target="../media/image9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www.ibge.gov.br/estatisticas/sociais/rendimento-despesa-e-consumo/9171-pesquisa-nacional-por-amostra-de-domicilios-continua-mensal.html?=&amp;t=series-historicas" TargetMode="External"/><Relationship Id="rId4" Type="http://schemas.openxmlformats.org/officeDocument/2006/relationships/image" Target="../media/image96.png"/><Relationship Id="rId5" Type="http://schemas.openxmlformats.org/officeDocument/2006/relationships/image" Target="../media/image95.png"/><Relationship Id="rId6" Type="http://schemas.openxmlformats.org/officeDocument/2006/relationships/image" Target="../media/image9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9.png"/><Relationship Id="rId4" Type="http://schemas.openxmlformats.org/officeDocument/2006/relationships/image" Target="../media/image102.png"/><Relationship Id="rId5" Type="http://schemas.openxmlformats.org/officeDocument/2006/relationships/image" Target="../media/image106.png"/><Relationship Id="rId6" Type="http://schemas.openxmlformats.org/officeDocument/2006/relationships/image" Target="../media/image10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s://www.ibge.gov.br/estatisticas/sociais/populacao/9110-estatisticas-do-registro-civil.html?=&amp;t=series-historicas" TargetMode="External"/><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5.png"/><Relationship Id="rId4" Type="http://schemas.openxmlformats.org/officeDocument/2006/relationships/image" Target="../media/image100.png"/><Relationship Id="rId5" Type="http://schemas.openxmlformats.org/officeDocument/2006/relationships/image" Target="../media/image10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www.ibge.gov.br/estatisticas/sociais/rendimento-despesa-e-consumo/9050-pesquisa-de-orcamentos-familiares.html?=&amp;t=destaques" TargetMode="External"/><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6.jpg"/><Relationship Id="rId5"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hyperlink" Target="https://www.ibge.gov.br/apps/populacao/projecao/index.html?utm_source=portal&amp;utm_medium=popclock&amp;utm_campaign=novo_popcloc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www.ibge.gov.br/apps/populacao/projecao/index.html?utm_source=portal&amp;utm_medium=popclock&amp;utm_campaign=novo_popclock"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agenciadenoticias.ibge.gov.br/agencia-sala-de-imprensa/2013-agencia-de-noticias/releases/21837-projecao-da-populacao-2018-numero-de-habitantes-do-pais-deve-parar-de-crescer-em-2047"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1"/>
          <p:cNvSpPr txBox="1"/>
          <p:nvPr>
            <p:ph type="ctrTitle"/>
          </p:nvPr>
        </p:nvSpPr>
        <p:spPr>
          <a:xfrm>
            <a:off x="1154955" y="1956500"/>
            <a:ext cx="8825700" cy="3329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pt-BR"/>
              <a:t>História da Demografia e principais fontes de dados</a:t>
            </a:r>
            <a:endParaRPr/>
          </a:p>
        </p:txBody>
      </p:sp>
      <p:sp>
        <p:nvSpPr>
          <p:cNvPr id="159" name="Google Shape;159;p21"/>
          <p:cNvSpPr txBox="1"/>
          <p:nvPr>
            <p:ph idx="1" type="subTitle"/>
          </p:nvPr>
        </p:nvSpPr>
        <p:spPr>
          <a:xfrm>
            <a:off x="1154955" y="5505705"/>
            <a:ext cx="8825700" cy="861300"/>
          </a:xfrm>
          <a:prstGeom prst="rect">
            <a:avLst/>
          </a:prstGeom>
        </p:spPr>
        <p:txBody>
          <a:bodyPr anchorCtr="0" anchor="t" bIns="45700" lIns="91425" spcFirstLastPara="1" rIns="91425" wrap="square" tIns="45700">
            <a:normAutofit fontScale="70000" lnSpcReduction="20000"/>
          </a:bodyPr>
          <a:lstStyle/>
          <a:p>
            <a:pPr indent="0" lvl="0" marL="0" rtl="0" algn="l">
              <a:spcBef>
                <a:spcPts val="1000"/>
              </a:spcBef>
              <a:spcAft>
                <a:spcPts val="0"/>
              </a:spcAft>
              <a:buNone/>
            </a:pPr>
            <a:r>
              <a:rPr lang="pt-BR"/>
              <a:t>Ricardo Dagnino - UFRGS Litoral</a:t>
            </a:r>
            <a:endParaRPr/>
          </a:p>
          <a:p>
            <a:pPr indent="0" lvl="0" marL="0" rtl="0" algn="l">
              <a:spcBef>
                <a:spcPts val="1000"/>
              </a:spcBef>
              <a:spcAft>
                <a:spcPts val="0"/>
              </a:spcAft>
              <a:buNone/>
            </a:pPr>
            <a:r>
              <a:rPr lang="pt-BR" u="sng">
                <a:solidFill>
                  <a:schemeClr val="hlink"/>
                </a:solidFill>
                <a:hlinkClick r:id="rId3"/>
              </a:rPr>
              <a:t>https://professor.ufrgs.br/dagnino/classes/demografia</a:t>
            </a:r>
            <a:endParaRPr/>
          </a:p>
          <a:p>
            <a:pPr indent="0" lvl="0" marL="0" rtl="0" algn="l">
              <a:spcBef>
                <a:spcPts val="1000"/>
              </a:spcBef>
              <a:spcAft>
                <a:spcPts val="0"/>
              </a:spcAft>
              <a:buNone/>
            </a:pPr>
            <a:r>
              <a:rPr lang="pt-BR"/>
              <a:t>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0"/>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
        <p:nvSpPr>
          <p:cNvPr id="241" name="Google Shape;241;p30"/>
          <p:cNvSpPr txBox="1"/>
          <p:nvPr/>
        </p:nvSpPr>
        <p:spPr>
          <a:xfrm>
            <a:off x="2476750" y="6160575"/>
            <a:ext cx="684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u="sng">
                <a:solidFill>
                  <a:schemeClr val="hlink"/>
                </a:solidFill>
                <a:hlinkClick r:id="rId3"/>
              </a:rPr>
              <a:t>https://educa.ibge.gov.br/professores/educa-atividades/17660-piramide-etaria.html</a:t>
            </a:r>
            <a:endParaRPr/>
          </a:p>
          <a:p>
            <a:pPr indent="0" lvl="0" marL="0" rtl="0" algn="l">
              <a:spcBef>
                <a:spcPts val="0"/>
              </a:spcBef>
              <a:spcAft>
                <a:spcPts val="0"/>
              </a:spcAft>
              <a:buNone/>
            </a:pPr>
            <a:r>
              <a:t/>
            </a:r>
            <a:endParaRPr/>
          </a:p>
        </p:txBody>
      </p:sp>
      <p:pic>
        <p:nvPicPr>
          <p:cNvPr id="242" name="Google Shape;242;p30"/>
          <p:cNvPicPr preferRelativeResize="0"/>
          <p:nvPr/>
        </p:nvPicPr>
        <p:blipFill>
          <a:blip r:embed="rId4">
            <a:alphaModFix/>
          </a:blip>
          <a:stretch>
            <a:fillRect/>
          </a:stretch>
        </p:blipFill>
        <p:spPr>
          <a:xfrm>
            <a:off x="3299725" y="188150"/>
            <a:ext cx="5705198" cy="585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1"/>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
        <p:nvSpPr>
          <p:cNvPr id="248" name="Google Shape;248;p31"/>
          <p:cNvSpPr txBox="1"/>
          <p:nvPr/>
        </p:nvSpPr>
        <p:spPr>
          <a:xfrm>
            <a:off x="2530400" y="5847625"/>
            <a:ext cx="684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u="sng">
                <a:solidFill>
                  <a:schemeClr val="hlink"/>
                </a:solidFill>
                <a:hlinkClick r:id="rId3"/>
              </a:rPr>
              <a:t>https://professor.ufrgs.br/dagnino/presentations/tendencias-demograficas</a:t>
            </a:r>
            <a:endParaRPr/>
          </a:p>
        </p:txBody>
      </p:sp>
      <p:pic>
        <p:nvPicPr>
          <p:cNvPr id="249" name="Google Shape;249;p31"/>
          <p:cNvPicPr preferRelativeResize="0"/>
          <p:nvPr/>
        </p:nvPicPr>
        <p:blipFill>
          <a:blip r:embed="rId4">
            <a:alphaModFix/>
          </a:blip>
          <a:stretch>
            <a:fillRect/>
          </a:stretch>
        </p:blipFill>
        <p:spPr>
          <a:xfrm>
            <a:off x="447475" y="295725"/>
            <a:ext cx="9753600" cy="5486400"/>
          </a:xfrm>
          <a:prstGeom prst="rect">
            <a:avLst/>
          </a:prstGeom>
          <a:noFill/>
          <a:ln>
            <a:noFill/>
          </a:ln>
        </p:spPr>
      </p:pic>
      <p:sp>
        <p:nvSpPr>
          <p:cNvPr id="250" name="Google Shape;250;p31"/>
          <p:cNvSpPr txBox="1"/>
          <p:nvPr/>
        </p:nvSpPr>
        <p:spPr>
          <a:xfrm>
            <a:off x="1725675" y="6313325"/>
            <a:ext cx="803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u="sng">
                <a:solidFill>
                  <a:schemeClr val="hlink"/>
                </a:solidFill>
                <a:hlinkClick r:id="rId5"/>
              </a:rPr>
              <a:t>https://professor.ufrgs.br/dagnino/classes/dil01134-demografia/materials/piramides-etarias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2"/>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pic>
        <p:nvPicPr>
          <p:cNvPr id="256" name="Google Shape;256;p32"/>
          <p:cNvPicPr preferRelativeResize="0"/>
          <p:nvPr/>
        </p:nvPicPr>
        <p:blipFill>
          <a:blip r:embed="rId3">
            <a:alphaModFix/>
          </a:blip>
          <a:stretch>
            <a:fillRect/>
          </a:stretch>
        </p:blipFill>
        <p:spPr>
          <a:xfrm>
            <a:off x="152400" y="152400"/>
            <a:ext cx="9281434" cy="6553200"/>
          </a:xfrm>
          <a:prstGeom prst="rect">
            <a:avLst/>
          </a:prstGeom>
          <a:noFill/>
          <a:ln>
            <a:noFill/>
          </a:ln>
        </p:spPr>
      </p:pic>
      <p:sp>
        <p:nvSpPr>
          <p:cNvPr id="257" name="Google Shape;257;p32"/>
          <p:cNvSpPr txBox="1"/>
          <p:nvPr/>
        </p:nvSpPr>
        <p:spPr>
          <a:xfrm>
            <a:off x="9620525" y="3052300"/>
            <a:ext cx="24846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solidFill>
                  <a:srgbClr val="FFFFFF"/>
                </a:solidFill>
                <a:latin typeface="Century Gothic"/>
                <a:ea typeface="Century Gothic"/>
                <a:cs typeface="Century Gothic"/>
                <a:sym typeface="Century Gothic"/>
              </a:rPr>
              <a:t>Dados: World Bank based on World Population Prospects - UN Population Division (2018)</a:t>
            </a:r>
            <a:endParaRPr>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pt-BR">
                <a:solidFill>
                  <a:srgbClr val="FFFFFF"/>
                </a:solidFill>
                <a:latin typeface="Century Gothic"/>
                <a:ea typeface="Century Gothic"/>
                <a:cs typeface="Century Gothic"/>
                <a:sym typeface="Century Gothic"/>
              </a:rPr>
              <a:t>Fonte: Hannah Ritchie and Max Roser (2018) - "Urbanization". Published online at OurWorldInData.org. Retrieved from: </a:t>
            </a:r>
            <a:r>
              <a:rPr lang="pt-BR" u="sng">
                <a:solidFill>
                  <a:srgbClr val="FFFFFF"/>
                </a:solidFill>
                <a:latin typeface="Century Gothic"/>
                <a:ea typeface="Century Gothic"/>
                <a:cs typeface="Century Gothic"/>
                <a:sym typeface="Century Gothic"/>
                <a:hlinkClick r:id="rId4">
                  <a:extLst>
                    <a:ext uri="{A12FA001-AC4F-418D-AE19-62706E023703}">
                      <ahyp:hlinkClr val="tx"/>
                    </a:ext>
                  </a:extLst>
                </a:hlinkClick>
              </a:rPr>
              <a:t>https://ourworldindata.org/urbanization</a:t>
            </a:r>
            <a:endParaRPr>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rgbClr val="FFFFFF"/>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3"/>
          <p:cNvPicPr preferRelativeResize="0"/>
          <p:nvPr/>
        </p:nvPicPr>
        <p:blipFill rotWithShape="1">
          <a:blip r:embed="rId3">
            <a:alphaModFix/>
          </a:blip>
          <a:srcRect b="0" l="0" r="0" t="0"/>
          <a:stretch/>
        </p:blipFill>
        <p:spPr>
          <a:xfrm>
            <a:off x="2823972" y="262127"/>
            <a:ext cx="6544056" cy="6333744"/>
          </a:xfrm>
          <a:prstGeom prst="rect">
            <a:avLst/>
          </a:prstGeom>
          <a:noFill/>
          <a:ln>
            <a:noFill/>
          </a:ln>
        </p:spPr>
      </p:pic>
      <p:sp>
        <p:nvSpPr>
          <p:cNvPr id="263" name="Google Shape;263;p33"/>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4"/>
          <p:cNvPicPr preferRelativeResize="0"/>
          <p:nvPr/>
        </p:nvPicPr>
        <p:blipFill rotWithShape="1">
          <a:blip r:embed="rId3">
            <a:alphaModFix/>
          </a:blip>
          <a:srcRect b="0" l="0" r="0" t="0"/>
          <a:stretch/>
        </p:blipFill>
        <p:spPr>
          <a:xfrm>
            <a:off x="2351532" y="332232"/>
            <a:ext cx="7274052" cy="5041391"/>
          </a:xfrm>
          <a:prstGeom prst="rect">
            <a:avLst/>
          </a:prstGeom>
          <a:noFill/>
          <a:ln>
            <a:noFill/>
          </a:ln>
        </p:spPr>
      </p:pic>
      <p:sp>
        <p:nvSpPr>
          <p:cNvPr id="269" name="Google Shape;269;p34"/>
          <p:cNvSpPr txBox="1"/>
          <p:nvPr/>
        </p:nvSpPr>
        <p:spPr>
          <a:xfrm>
            <a:off x="3934175" y="5590325"/>
            <a:ext cx="6580800" cy="1010400"/>
          </a:xfrm>
          <a:prstGeom prst="rect">
            <a:avLst/>
          </a:prstGeom>
          <a:noFill/>
          <a:ln>
            <a:noFill/>
          </a:ln>
        </p:spPr>
        <p:txBody>
          <a:bodyPr anchorCtr="0" anchor="t" bIns="0" lIns="0" spcFirstLastPara="1" rIns="0" wrap="square" tIns="12700">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Número de nascidos vivos, por mil  habitantes, em determinado espaço  geográfico, no ano considerado.</a:t>
            </a:r>
            <a:endParaRPr sz="2400">
              <a:solidFill>
                <a:srgbClr val="FFFFFF"/>
              </a:solidFill>
              <a:latin typeface="Verdana"/>
              <a:ea typeface="Verdana"/>
              <a:cs typeface="Verdana"/>
              <a:sym typeface="Verdana"/>
            </a:endParaRPr>
          </a:p>
        </p:txBody>
      </p:sp>
      <p:sp>
        <p:nvSpPr>
          <p:cNvPr id="270" name="Google Shape;270;p34"/>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grpSp>
        <p:nvGrpSpPr>
          <p:cNvPr id="275" name="Google Shape;275;p35"/>
          <p:cNvGrpSpPr/>
          <p:nvPr/>
        </p:nvGrpSpPr>
        <p:grpSpPr>
          <a:xfrm>
            <a:off x="1914143" y="213359"/>
            <a:ext cx="8365235" cy="1284732"/>
            <a:chOff x="390143" y="213359"/>
            <a:chExt cx="8365235" cy="1284732"/>
          </a:xfrm>
        </p:grpSpPr>
        <p:pic>
          <p:nvPicPr>
            <p:cNvPr id="276" name="Google Shape;276;p35"/>
            <p:cNvPicPr preferRelativeResize="0"/>
            <p:nvPr/>
          </p:nvPicPr>
          <p:blipFill rotWithShape="1">
            <a:blip r:embed="rId3">
              <a:alphaModFix/>
            </a:blip>
            <a:srcRect b="0" l="0" r="0" t="0"/>
            <a:stretch/>
          </p:blipFill>
          <p:spPr>
            <a:xfrm>
              <a:off x="390143" y="213359"/>
              <a:ext cx="8365235" cy="1117092"/>
            </a:xfrm>
            <a:prstGeom prst="rect">
              <a:avLst/>
            </a:prstGeom>
            <a:noFill/>
            <a:ln>
              <a:noFill/>
            </a:ln>
          </p:spPr>
        </p:pic>
        <p:pic>
          <p:nvPicPr>
            <p:cNvPr id="277" name="Google Shape;277;p35"/>
            <p:cNvPicPr preferRelativeResize="0"/>
            <p:nvPr/>
          </p:nvPicPr>
          <p:blipFill rotWithShape="1">
            <a:blip r:embed="rId4">
              <a:alphaModFix/>
            </a:blip>
            <a:srcRect b="0" l="0" r="0" t="0"/>
            <a:stretch/>
          </p:blipFill>
          <p:spPr>
            <a:xfrm>
              <a:off x="1344168" y="403859"/>
              <a:ext cx="6454139" cy="1094232"/>
            </a:xfrm>
            <a:prstGeom prst="rect">
              <a:avLst/>
            </a:prstGeom>
            <a:noFill/>
            <a:ln>
              <a:noFill/>
            </a:ln>
          </p:spPr>
        </p:pic>
        <p:sp>
          <p:nvSpPr>
            <p:cNvPr id="278" name="Google Shape;278;p35"/>
            <p:cNvSpPr/>
            <p:nvPr/>
          </p:nvSpPr>
          <p:spPr>
            <a:xfrm>
              <a:off x="457961" y="261365"/>
              <a:ext cx="8229600" cy="981710"/>
            </a:xfrm>
            <a:custGeom>
              <a:rect b="b" l="l" r="r" t="t"/>
              <a:pathLst>
                <a:path extrusionOk="0" h="981710" w="8229600">
                  <a:moveTo>
                    <a:pt x="8229600" y="0"/>
                  </a:moveTo>
                  <a:lnTo>
                    <a:pt x="0" y="0"/>
                  </a:lnTo>
                  <a:lnTo>
                    <a:pt x="0" y="981455"/>
                  </a:lnTo>
                  <a:lnTo>
                    <a:pt x="8229600" y="981455"/>
                  </a:lnTo>
                  <a:lnTo>
                    <a:pt x="8229600" y="0"/>
                  </a:lnTo>
                  <a:close/>
                </a:path>
              </a:pathLst>
            </a:custGeom>
            <a:solidFill>
              <a:srgbClr val="9C525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279" name="Google Shape;279;p35"/>
            <p:cNvPicPr preferRelativeResize="0"/>
            <p:nvPr/>
          </p:nvPicPr>
          <p:blipFill rotWithShape="1">
            <a:blip r:embed="rId5">
              <a:alphaModFix/>
            </a:blip>
            <a:srcRect b="0" l="0" r="0" t="0"/>
            <a:stretch/>
          </p:blipFill>
          <p:spPr>
            <a:xfrm>
              <a:off x="1385315" y="425195"/>
              <a:ext cx="6371844" cy="1011936"/>
            </a:xfrm>
            <a:prstGeom prst="rect">
              <a:avLst/>
            </a:prstGeom>
            <a:noFill/>
            <a:ln>
              <a:noFill/>
            </a:ln>
          </p:spPr>
        </p:pic>
      </p:grpSp>
      <p:sp>
        <p:nvSpPr>
          <p:cNvPr id="280" name="Google Shape;280;p35"/>
          <p:cNvSpPr txBox="1"/>
          <p:nvPr>
            <p:ph type="title"/>
          </p:nvPr>
        </p:nvSpPr>
        <p:spPr>
          <a:xfrm>
            <a:off x="1981962" y="261365"/>
            <a:ext cx="8229600" cy="981600"/>
          </a:xfrm>
          <a:prstGeom prst="rect">
            <a:avLst/>
          </a:prstGeom>
          <a:noFill/>
          <a:ln cap="flat" cmpd="sng" w="50275">
            <a:solidFill>
              <a:srgbClr val="FFFFFF"/>
            </a:solidFill>
            <a:prstDash val="solid"/>
            <a:round/>
            <a:headEnd len="sm" w="sm" type="none"/>
            <a:tailEnd len="sm" w="sm" type="none"/>
          </a:ln>
        </p:spPr>
        <p:txBody>
          <a:bodyPr anchorCtr="0" anchor="t" bIns="0" lIns="0" spcFirstLastPara="1" rIns="0" wrap="square" tIns="306700">
            <a:spAutoFit/>
          </a:bodyPr>
          <a:lstStyle/>
          <a:p>
            <a:pPr indent="0" lvl="0" marL="0" rtl="0" algn="ctr">
              <a:spcBef>
                <a:spcPts val="0"/>
              </a:spcBef>
              <a:spcAft>
                <a:spcPts val="0"/>
              </a:spcAft>
              <a:buClr>
                <a:schemeClr val="lt2"/>
              </a:buClr>
              <a:buSzPts val="4200"/>
              <a:buFont typeface="Verdana"/>
              <a:buNone/>
            </a:pPr>
            <a:r>
              <a:rPr lang="pt-BR">
                <a:latin typeface="Verdana"/>
                <a:ea typeface="Verdana"/>
                <a:cs typeface="Verdana"/>
                <a:sym typeface="Verdana"/>
              </a:rPr>
              <a:t>HISTÓRIA DA DEMOGRAFIA</a:t>
            </a:r>
            <a:endParaRPr/>
          </a:p>
        </p:txBody>
      </p:sp>
      <p:sp>
        <p:nvSpPr>
          <p:cNvPr id="281" name="Google Shape;281;p35"/>
          <p:cNvSpPr txBox="1"/>
          <p:nvPr/>
        </p:nvSpPr>
        <p:spPr>
          <a:xfrm>
            <a:off x="1981941" y="2047985"/>
            <a:ext cx="7952100" cy="2340300"/>
          </a:xfrm>
          <a:prstGeom prst="rect">
            <a:avLst/>
          </a:prstGeom>
          <a:noFill/>
          <a:ln>
            <a:noFill/>
          </a:ln>
        </p:spPr>
        <p:txBody>
          <a:bodyPr anchorCtr="0" anchor="t" bIns="0" lIns="0" spcFirstLastPara="1" rIns="0" wrap="square" tIns="12700">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O registro de census (dados estatísticos dos  habitantes de uma unidade política) mais antigo  data do ano de 2238 a.C., na China</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O antigo testamento faz referência a censos  realizados no tempo de Moisés (aproximadamente  1.700 a.C.)</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Europa Medieval, desde os séculos VII a XIII</a:t>
            </a:r>
            <a:endParaRPr sz="2400">
              <a:solidFill>
                <a:srgbClr val="FFFFFF"/>
              </a:solidFill>
              <a:latin typeface="Verdana"/>
              <a:ea typeface="Verdana"/>
              <a:cs typeface="Verdana"/>
              <a:sym typeface="Verdana"/>
            </a:endParaRPr>
          </a:p>
        </p:txBody>
      </p:sp>
      <p:sp>
        <p:nvSpPr>
          <p:cNvPr id="282" name="Google Shape;282;p35"/>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grpSp>
        <p:nvGrpSpPr>
          <p:cNvPr id="287" name="Google Shape;287;p36"/>
          <p:cNvGrpSpPr/>
          <p:nvPr/>
        </p:nvGrpSpPr>
        <p:grpSpPr>
          <a:xfrm>
            <a:off x="1821179" y="0"/>
            <a:ext cx="8282940" cy="1421891"/>
            <a:chOff x="297179" y="0"/>
            <a:chExt cx="8282940" cy="1421891"/>
          </a:xfrm>
        </p:grpSpPr>
        <p:pic>
          <p:nvPicPr>
            <p:cNvPr id="288" name="Google Shape;288;p36"/>
            <p:cNvPicPr preferRelativeResize="0"/>
            <p:nvPr/>
          </p:nvPicPr>
          <p:blipFill rotWithShape="1">
            <a:blip r:embed="rId3">
              <a:alphaModFix/>
            </a:blip>
            <a:srcRect b="0" l="0" r="0" t="0"/>
            <a:stretch/>
          </p:blipFill>
          <p:spPr>
            <a:xfrm>
              <a:off x="297179" y="71627"/>
              <a:ext cx="8282940" cy="906780"/>
            </a:xfrm>
            <a:prstGeom prst="rect">
              <a:avLst/>
            </a:prstGeom>
            <a:noFill/>
            <a:ln>
              <a:noFill/>
            </a:ln>
          </p:spPr>
        </p:pic>
        <p:pic>
          <p:nvPicPr>
            <p:cNvPr id="289" name="Google Shape;289;p36"/>
            <p:cNvPicPr preferRelativeResize="0"/>
            <p:nvPr/>
          </p:nvPicPr>
          <p:blipFill rotWithShape="1">
            <a:blip r:embed="rId4">
              <a:alphaModFix/>
            </a:blip>
            <a:srcRect b="0" l="0" r="0" t="0"/>
            <a:stretch/>
          </p:blipFill>
          <p:spPr>
            <a:xfrm>
              <a:off x="2884931" y="0"/>
              <a:ext cx="3104388" cy="1421891"/>
            </a:xfrm>
            <a:prstGeom prst="rect">
              <a:avLst/>
            </a:prstGeom>
            <a:noFill/>
            <a:ln>
              <a:noFill/>
            </a:ln>
          </p:spPr>
        </p:pic>
        <p:pic>
          <p:nvPicPr>
            <p:cNvPr id="290" name="Google Shape;290;p36"/>
            <p:cNvPicPr preferRelativeResize="0"/>
            <p:nvPr/>
          </p:nvPicPr>
          <p:blipFill rotWithShape="1">
            <a:blip r:embed="rId5">
              <a:alphaModFix/>
            </a:blip>
            <a:srcRect b="0" l="0" r="0" t="0"/>
            <a:stretch/>
          </p:blipFill>
          <p:spPr>
            <a:xfrm>
              <a:off x="344423" y="96011"/>
              <a:ext cx="8188452" cy="812292"/>
            </a:xfrm>
            <a:prstGeom prst="rect">
              <a:avLst/>
            </a:prstGeom>
            <a:noFill/>
            <a:ln>
              <a:noFill/>
            </a:ln>
          </p:spPr>
        </p:pic>
        <p:sp>
          <p:nvSpPr>
            <p:cNvPr id="291" name="Google Shape;291;p36"/>
            <p:cNvSpPr/>
            <p:nvPr/>
          </p:nvSpPr>
          <p:spPr>
            <a:xfrm>
              <a:off x="344423" y="96011"/>
              <a:ext cx="8188959" cy="812800"/>
            </a:xfrm>
            <a:custGeom>
              <a:rect b="b" l="l" r="r" t="t"/>
              <a:pathLst>
                <a:path extrusionOk="0" h="812800" w="8188959">
                  <a:moveTo>
                    <a:pt x="0" y="812292"/>
                  </a:moveTo>
                  <a:lnTo>
                    <a:pt x="8188452" y="812292"/>
                  </a:lnTo>
                  <a:lnTo>
                    <a:pt x="8188452" y="0"/>
                  </a:lnTo>
                  <a:lnTo>
                    <a:pt x="0" y="0"/>
                  </a:lnTo>
                  <a:lnTo>
                    <a:pt x="0" y="812292"/>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292" name="Google Shape;292;p36"/>
            <p:cNvPicPr preferRelativeResize="0"/>
            <p:nvPr/>
          </p:nvPicPr>
          <p:blipFill rotWithShape="1">
            <a:blip r:embed="rId6">
              <a:alphaModFix/>
            </a:blip>
            <a:srcRect b="0" l="0" r="0" t="0"/>
            <a:stretch/>
          </p:blipFill>
          <p:spPr>
            <a:xfrm>
              <a:off x="2926079" y="0"/>
              <a:ext cx="1459992" cy="1357884"/>
            </a:xfrm>
            <a:prstGeom prst="rect">
              <a:avLst/>
            </a:prstGeom>
            <a:noFill/>
            <a:ln>
              <a:noFill/>
            </a:ln>
          </p:spPr>
        </p:pic>
        <p:pic>
          <p:nvPicPr>
            <p:cNvPr id="293" name="Google Shape;293;p36"/>
            <p:cNvPicPr preferRelativeResize="0"/>
            <p:nvPr/>
          </p:nvPicPr>
          <p:blipFill rotWithShape="1">
            <a:blip r:embed="rId7">
              <a:alphaModFix/>
            </a:blip>
            <a:srcRect b="0" l="0" r="0" t="0"/>
            <a:stretch/>
          </p:blipFill>
          <p:spPr>
            <a:xfrm>
              <a:off x="3459479" y="0"/>
              <a:ext cx="2488692" cy="1357884"/>
            </a:xfrm>
            <a:prstGeom prst="rect">
              <a:avLst/>
            </a:prstGeom>
            <a:noFill/>
            <a:ln>
              <a:noFill/>
            </a:ln>
          </p:spPr>
        </p:pic>
      </p:grpSp>
      <p:sp>
        <p:nvSpPr>
          <p:cNvPr id="294" name="Google Shape;294;p36"/>
          <p:cNvSpPr txBox="1"/>
          <p:nvPr>
            <p:ph type="title"/>
          </p:nvPr>
        </p:nvSpPr>
        <p:spPr>
          <a:xfrm>
            <a:off x="4901577" y="0"/>
            <a:ext cx="2510700" cy="843900"/>
          </a:xfrm>
          <a:prstGeom prst="rect">
            <a:avLst/>
          </a:prstGeom>
          <a:noFill/>
          <a:ln>
            <a:noFill/>
          </a:ln>
        </p:spPr>
        <p:txBody>
          <a:bodyPr anchorCtr="0" anchor="t" bIns="0" lIns="0" spcFirstLastPara="1" rIns="0" wrap="square" tIns="12700">
            <a:spAutoFit/>
          </a:bodyPr>
          <a:lstStyle/>
          <a:p>
            <a:pPr indent="0" lvl="0" marL="12700" rtl="0" algn="l">
              <a:spcBef>
                <a:spcPts val="0"/>
              </a:spcBef>
              <a:spcAft>
                <a:spcPts val="0"/>
              </a:spcAft>
              <a:buClr>
                <a:schemeClr val="lt2"/>
              </a:buClr>
              <a:buSzPts val="5400"/>
              <a:buFont typeface="Palatino Linotype"/>
              <a:buNone/>
            </a:pPr>
            <a:r>
              <a:rPr lang="pt-BR" sz="5400">
                <a:latin typeface="Palatino Linotype"/>
                <a:ea typeface="Palatino Linotype"/>
                <a:cs typeface="Palatino Linotype"/>
                <a:sym typeface="Palatino Linotype"/>
              </a:rPr>
              <a:t>Quipus</a:t>
            </a:r>
            <a:endParaRPr sz="5400">
              <a:latin typeface="Palatino Linotype"/>
              <a:ea typeface="Palatino Linotype"/>
              <a:cs typeface="Palatino Linotype"/>
              <a:sym typeface="Palatino Linotype"/>
            </a:endParaRPr>
          </a:p>
        </p:txBody>
      </p:sp>
      <p:sp>
        <p:nvSpPr>
          <p:cNvPr id="295" name="Google Shape;295;p36"/>
          <p:cNvSpPr txBox="1"/>
          <p:nvPr/>
        </p:nvSpPr>
        <p:spPr>
          <a:xfrm>
            <a:off x="300150" y="2040613"/>
            <a:ext cx="4741800" cy="2672700"/>
          </a:xfrm>
          <a:prstGeom prst="rect">
            <a:avLst/>
          </a:prstGeom>
          <a:noFill/>
          <a:ln>
            <a:noFill/>
          </a:ln>
        </p:spPr>
        <p:txBody>
          <a:bodyPr anchorCtr="0" anchor="t" bIns="0" lIns="0" spcFirstLastPara="1" rIns="0" wrap="square" tIns="12700">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América: </a:t>
            </a:r>
            <a:endParaRPr sz="2400">
              <a:solidFill>
                <a:srgbClr val="FFFFFF"/>
              </a:solidFill>
              <a:latin typeface="Verdana"/>
              <a:ea typeface="Verdana"/>
              <a:cs typeface="Verdana"/>
              <a:sym typeface="Verdana"/>
            </a:endParaRPr>
          </a:p>
          <a:p>
            <a:pPr indent="0" lvl="0" marL="457200" marR="41275" rtl="0" algn="l">
              <a:lnSpc>
                <a:spcPct val="90000"/>
              </a:lnSpc>
              <a:spcBef>
                <a:spcPts val="0"/>
              </a:spcBef>
              <a:spcAft>
                <a:spcPts val="0"/>
              </a:spcAft>
              <a:buNone/>
            </a:pPr>
            <a:r>
              <a:t/>
            </a:r>
            <a:endParaRPr sz="2400">
              <a:solidFill>
                <a:srgbClr val="FFFFFF"/>
              </a:solidFill>
              <a:latin typeface="Verdana"/>
              <a:ea typeface="Verdana"/>
              <a:cs typeface="Verdana"/>
              <a:sym typeface="Verdana"/>
            </a:endParaRPr>
          </a:p>
          <a:p>
            <a:pPr indent="0" lvl="0" marL="457200" marR="41275" rtl="0" algn="l">
              <a:lnSpc>
                <a:spcPct val="90000"/>
              </a:lnSpc>
              <a:spcBef>
                <a:spcPts val="0"/>
              </a:spcBef>
              <a:spcAft>
                <a:spcPts val="0"/>
              </a:spcAft>
              <a:buNone/>
            </a:pPr>
            <a:r>
              <a:rPr lang="pt-BR" sz="2400">
                <a:solidFill>
                  <a:srgbClr val="FFFFFF"/>
                </a:solidFill>
                <a:latin typeface="Verdana"/>
                <a:ea typeface="Verdana"/>
                <a:cs typeface="Verdana"/>
                <a:sym typeface="Verdana"/>
              </a:rPr>
              <a:t>no século XVI a prática incaica dos  quipus, um sistemas de cordas, cujos nós  representavam números decimais, usados para  registar a população.</a:t>
            </a:r>
            <a:endParaRPr sz="2400">
              <a:solidFill>
                <a:srgbClr val="FFFFFF"/>
              </a:solidFill>
              <a:latin typeface="Verdana"/>
              <a:ea typeface="Verdana"/>
              <a:cs typeface="Verdana"/>
              <a:sym typeface="Verdana"/>
            </a:endParaRPr>
          </a:p>
        </p:txBody>
      </p:sp>
      <p:sp>
        <p:nvSpPr>
          <p:cNvPr id="296" name="Google Shape;296;p36"/>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
        <p:nvSpPr>
          <p:cNvPr id="297" name="Google Shape;297;p36"/>
          <p:cNvSpPr txBox="1"/>
          <p:nvPr/>
        </p:nvSpPr>
        <p:spPr>
          <a:xfrm>
            <a:off x="461800" y="5244925"/>
            <a:ext cx="3334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solidFill>
                  <a:srgbClr val="F3F3F3"/>
                </a:solidFill>
                <a:latin typeface="Century Gothic"/>
                <a:ea typeface="Century Gothic"/>
                <a:cs typeface="Century Gothic"/>
                <a:sym typeface="Century Gothic"/>
              </a:rPr>
              <a:t>Fonte: Ethnologisches Museum. "Khipu" last modified 2021-07-23. </a:t>
            </a:r>
            <a:r>
              <a:rPr lang="pt-BR" u="sng">
                <a:solidFill>
                  <a:schemeClr val="hlink"/>
                </a:solidFill>
                <a:latin typeface="Century Gothic"/>
                <a:ea typeface="Century Gothic"/>
                <a:cs typeface="Century Gothic"/>
                <a:sym typeface="Century Gothic"/>
                <a:hlinkClick r:id="rId8"/>
              </a:rPr>
              <a:t>https://smb.museum-digital.de/index.php?t=objekt&amp;oges=28155</a:t>
            </a:r>
            <a:r>
              <a:rPr lang="pt-BR">
                <a:solidFill>
                  <a:srgbClr val="F3F3F3"/>
                </a:solidFill>
                <a:latin typeface="Century Gothic"/>
                <a:ea typeface="Century Gothic"/>
                <a:cs typeface="Century Gothic"/>
                <a:sym typeface="Century Gothic"/>
              </a:rPr>
              <a:t>. Acesso: 10/09/21.</a:t>
            </a:r>
            <a:endParaRPr>
              <a:solidFill>
                <a:srgbClr val="F3F3F3"/>
              </a:solidFill>
              <a:latin typeface="Century Gothic"/>
              <a:ea typeface="Century Gothic"/>
              <a:cs typeface="Century Gothic"/>
              <a:sym typeface="Century Gothic"/>
            </a:endParaRPr>
          </a:p>
        </p:txBody>
      </p:sp>
      <p:pic>
        <p:nvPicPr>
          <p:cNvPr id="298" name="Google Shape;298;p36"/>
          <p:cNvPicPr preferRelativeResize="0"/>
          <p:nvPr/>
        </p:nvPicPr>
        <p:blipFill rotWithShape="1">
          <a:blip r:embed="rId9">
            <a:alphaModFix/>
          </a:blip>
          <a:srcRect b="21857" l="0" r="0" t="10679"/>
          <a:stretch/>
        </p:blipFill>
        <p:spPr>
          <a:xfrm>
            <a:off x="5569225" y="1163500"/>
            <a:ext cx="6557750" cy="49217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grpSp>
        <p:nvGrpSpPr>
          <p:cNvPr id="303" name="Google Shape;303;p37"/>
          <p:cNvGrpSpPr/>
          <p:nvPr/>
        </p:nvGrpSpPr>
        <p:grpSpPr>
          <a:xfrm>
            <a:off x="1821179" y="0"/>
            <a:ext cx="8282940" cy="1421891"/>
            <a:chOff x="297179" y="0"/>
            <a:chExt cx="8282940" cy="1421891"/>
          </a:xfrm>
        </p:grpSpPr>
        <p:pic>
          <p:nvPicPr>
            <p:cNvPr id="304" name="Google Shape;304;p37"/>
            <p:cNvPicPr preferRelativeResize="0"/>
            <p:nvPr/>
          </p:nvPicPr>
          <p:blipFill rotWithShape="1">
            <a:blip r:embed="rId3">
              <a:alphaModFix/>
            </a:blip>
            <a:srcRect b="0" l="0" r="0" t="0"/>
            <a:stretch/>
          </p:blipFill>
          <p:spPr>
            <a:xfrm>
              <a:off x="297179" y="71627"/>
              <a:ext cx="8282940" cy="906780"/>
            </a:xfrm>
            <a:prstGeom prst="rect">
              <a:avLst/>
            </a:prstGeom>
            <a:noFill/>
            <a:ln>
              <a:noFill/>
            </a:ln>
          </p:spPr>
        </p:pic>
        <p:pic>
          <p:nvPicPr>
            <p:cNvPr id="305" name="Google Shape;305;p37"/>
            <p:cNvPicPr preferRelativeResize="0"/>
            <p:nvPr/>
          </p:nvPicPr>
          <p:blipFill rotWithShape="1">
            <a:blip r:embed="rId4">
              <a:alphaModFix/>
            </a:blip>
            <a:srcRect b="0" l="0" r="0" t="0"/>
            <a:stretch/>
          </p:blipFill>
          <p:spPr>
            <a:xfrm>
              <a:off x="2884931" y="0"/>
              <a:ext cx="3104388" cy="1421891"/>
            </a:xfrm>
            <a:prstGeom prst="rect">
              <a:avLst/>
            </a:prstGeom>
            <a:noFill/>
            <a:ln>
              <a:noFill/>
            </a:ln>
          </p:spPr>
        </p:pic>
        <p:pic>
          <p:nvPicPr>
            <p:cNvPr id="306" name="Google Shape;306;p37"/>
            <p:cNvPicPr preferRelativeResize="0"/>
            <p:nvPr/>
          </p:nvPicPr>
          <p:blipFill rotWithShape="1">
            <a:blip r:embed="rId5">
              <a:alphaModFix/>
            </a:blip>
            <a:srcRect b="0" l="0" r="0" t="0"/>
            <a:stretch/>
          </p:blipFill>
          <p:spPr>
            <a:xfrm>
              <a:off x="344423" y="96011"/>
              <a:ext cx="8188451" cy="812292"/>
            </a:xfrm>
            <a:prstGeom prst="rect">
              <a:avLst/>
            </a:prstGeom>
            <a:noFill/>
            <a:ln>
              <a:noFill/>
            </a:ln>
          </p:spPr>
        </p:pic>
        <p:sp>
          <p:nvSpPr>
            <p:cNvPr id="307" name="Google Shape;307;p37"/>
            <p:cNvSpPr/>
            <p:nvPr/>
          </p:nvSpPr>
          <p:spPr>
            <a:xfrm>
              <a:off x="344423" y="96011"/>
              <a:ext cx="8188959" cy="812800"/>
            </a:xfrm>
            <a:custGeom>
              <a:rect b="b" l="l" r="r" t="t"/>
              <a:pathLst>
                <a:path extrusionOk="0" h="812800" w="8188959">
                  <a:moveTo>
                    <a:pt x="0" y="812292"/>
                  </a:moveTo>
                  <a:lnTo>
                    <a:pt x="8188452" y="812292"/>
                  </a:lnTo>
                  <a:lnTo>
                    <a:pt x="8188452" y="0"/>
                  </a:lnTo>
                  <a:lnTo>
                    <a:pt x="0" y="0"/>
                  </a:lnTo>
                  <a:lnTo>
                    <a:pt x="0" y="812292"/>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308" name="Google Shape;308;p37"/>
            <p:cNvPicPr preferRelativeResize="0"/>
            <p:nvPr/>
          </p:nvPicPr>
          <p:blipFill rotWithShape="1">
            <a:blip r:embed="rId6">
              <a:alphaModFix/>
            </a:blip>
            <a:srcRect b="0" l="0" r="0" t="0"/>
            <a:stretch/>
          </p:blipFill>
          <p:spPr>
            <a:xfrm>
              <a:off x="2926079" y="0"/>
              <a:ext cx="1459992" cy="1357884"/>
            </a:xfrm>
            <a:prstGeom prst="rect">
              <a:avLst/>
            </a:prstGeom>
            <a:noFill/>
            <a:ln>
              <a:noFill/>
            </a:ln>
          </p:spPr>
        </p:pic>
        <p:pic>
          <p:nvPicPr>
            <p:cNvPr id="309" name="Google Shape;309;p37"/>
            <p:cNvPicPr preferRelativeResize="0"/>
            <p:nvPr/>
          </p:nvPicPr>
          <p:blipFill rotWithShape="1">
            <a:blip r:embed="rId7">
              <a:alphaModFix/>
            </a:blip>
            <a:srcRect b="0" l="0" r="0" t="0"/>
            <a:stretch/>
          </p:blipFill>
          <p:spPr>
            <a:xfrm>
              <a:off x="3459479" y="0"/>
              <a:ext cx="2488692" cy="1357884"/>
            </a:xfrm>
            <a:prstGeom prst="rect">
              <a:avLst/>
            </a:prstGeom>
            <a:noFill/>
            <a:ln>
              <a:noFill/>
            </a:ln>
          </p:spPr>
        </p:pic>
      </p:grpSp>
      <p:sp>
        <p:nvSpPr>
          <p:cNvPr id="310" name="Google Shape;310;p37"/>
          <p:cNvSpPr txBox="1"/>
          <p:nvPr>
            <p:ph type="title"/>
          </p:nvPr>
        </p:nvSpPr>
        <p:spPr>
          <a:xfrm>
            <a:off x="4901577" y="0"/>
            <a:ext cx="2510700" cy="843900"/>
          </a:xfrm>
          <a:prstGeom prst="rect">
            <a:avLst/>
          </a:prstGeom>
          <a:noFill/>
          <a:ln>
            <a:noFill/>
          </a:ln>
        </p:spPr>
        <p:txBody>
          <a:bodyPr anchorCtr="0" anchor="t" bIns="0" lIns="0" spcFirstLastPara="1" rIns="0" wrap="square" tIns="12700">
            <a:spAutoFit/>
          </a:bodyPr>
          <a:lstStyle/>
          <a:p>
            <a:pPr indent="0" lvl="0" marL="12700" rtl="0" algn="l">
              <a:spcBef>
                <a:spcPts val="0"/>
              </a:spcBef>
              <a:spcAft>
                <a:spcPts val="0"/>
              </a:spcAft>
              <a:buClr>
                <a:schemeClr val="lt2"/>
              </a:buClr>
              <a:buSzPts val="5400"/>
              <a:buFont typeface="Palatino Linotype"/>
              <a:buNone/>
            </a:pPr>
            <a:r>
              <a:rPr lang="pt-BR" sz="5400">
                <a:latin typeface="Palatino Linotype"/>
                <a:ea typeface="Palatino Linotype"/>
                <a:cs typeface="Palatino Linotype"/>
                <a:sym typeface="Palatino Linotype"/>
              </a:rPr>
              <a:t>Quipus</a:t>
            </a:r>
            <a:endParaRPr sz="5400">
              <a:latin typeface="Palatino Linotype"/>
              <a:ea typeface="Palatino Linotype"/>
              <a:cs typeface="Palatino Linotype"/>
              <a:sym typeface="Palatino Linotype"/>
            </a:endParaRPr>
          </a:p>
        </p:txBody>
      </p:sp>
      <p:sp>
        <p:nvSpPr>
          <p:cNvPr id="311" name="Google Shape;311;p37"/>
          <p:cNvSpPr txBox="1"/>
          <p:nvPr/>
        </p:nvSpPr>
        <p:spPr>
          <a:xfrm>
            <a:off x="589950" y="1495474"/>
            <a:ext cx="6306600" cy="4002600"/>
          </a:xfrm>
          <a:prstGeom prst="rect">
            <a:avLst/>
          </a:prstGeom>
          <a:noFill/>
          <a:ln>
            <a:noFill/>
          </a:ln>
        </p:spPr>
        <p:txBody>
          <a:bodyPr anchorCtr="0" anchor="t" bIns="0" lIns="0" spcFirstLastPara="1" rIns="0" wrap="square" tIns="12700">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Os cordões eram feitos de lã de lhama, ou alpaca,  ou de algodão.</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A posição do nó, bem como a sua quantidade,  indicavam valores numéricos segundo um sistema  decimal.</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As cores do cordão, por sua vez, indicavam o item  que estava sendo contado, sendo que para cada  atividade (agricultura, exército, engenharia etc.)  existia uma simbologia própria de cores.</a:t>
            </a:r>
            <a:endParaRPr sz="2400">
              <a:solidFill>
                <a:srgbClr val="FFFFFF"/>
              </a:solidFill>
              <a:latin typeface="Verdana"/>
              <a:ea typeface="Verdana"/>
              <a:cs typeface="Verdana"/>
              <a:sym typeface="Verdana"/>
            </a:endParaRPr>
          </a:p>
        </p:txBody>
      </p:sp>
      <p:sp>
        <p:nvSpPr>
          <p:cNvPr id="312" name="Google Shape;312;p37"/>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pic>
        <p:nvPicPr>
          <p:cNvPr id="313" name="Google Shape;313;p37"/>
          <p:cNvPicPr preferRelativeResize="0"/>
          <p:nvPr/>
        </p:nvPicPr>
        <p:blipFill>
          <a:blip r:embed="rId8">
            <a:alphaModFix/>
          </a:blip>
          <a:stretch>
            <a:fillRect/>
          </a:stretch>
        </p:blipFill>
        <p:spPr>
          <a:xfrm>
            <a:off x="6773850" y="1371451"/>
            <a:ext cx="4335175" cy="4568925"/>
          </a:xfrm>
          <a:prstGeom prst="rect">
            <a:avLst/>
          </a:prstGeom>
          <a:noFill/>
          <a:ln>
            <a:noFill/>
          </a:ln>
        </p:spPr>
      </p:pic>
      <p:sp>
        <p:nvSpPr>
          <p:cNvPr id="314" name="Google Shape;314;p37"/>
          <p:cNvSpPr txBox="1"/>
          <p:nvPr/>
        </p:nvSpPr>
        <p:spPr>
          <a:xfrm>
            <a:off x="75450" y="5979025"/>
            <a:ext cx="11774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25000" lang="pt-BR">
                <a:solidFill>
                  <a:srgbClr val="F3F3F3"/>
                </a:solidFill>
                <a:latin typeface="Century Gothic"/>
                <a:ea typeface="Century Gothic"/>
                <a:cs typeface="Century Gothic"/>
                <a:sym typeface="Century Gothic"/>
              </a:rPr>
              <a:t>Fonte: Recuperado de “The Khipu-Based Numeration System”, S. Pilgaonkar, 2015. Schmidt, Paulo e Santos, José Luiz dos. O uso dos quipus como ferramenta de controle tributário e de accountability dos incas. Revista Brasileira de Gestão de Negócios. 2017, v. 19, n. 66, pp. 613-626. Disponível em: &lt;https://doi.org/10.7819/rbgn.v0i0.3099&gt;. Acesso: 10/09/21.</a:t>
            </a:r>
            <a:endParaRPr baseline="-25000">
              <a:solidFill>
                <a:srgbClr val="F3F3F3"/>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8"/>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pic>
        <p:nvPicPr>
          <p:cNvPr id="320" name="Google Shape;320;p38"/>
          <p:cNvPicPr preferRelativeResize="0"/>
          <p:nvPr/>
        </p:nvPicPr>
        <p:blipFill>
          <a:blip r:embed="rId3">
            <a:alphaModFix/>
          </a:blip>
          <a:stretch>
            <a:fillRect/>
          </a:stretch>
        </p:blipFill>
        <p:spPr>
          <a:xfrm>
            <a:off x="272125" y="102525"/>
            <a:ext cx="9834675" cy="5979475"/>
          </a:xfrm>
          <a:prstGeom prst="rect">
            <a:avLst/>
          </a:prstGeom>
          <a:noFill/>
          <a:ln>
            <a:noFill/>
          </a:ln>
        </p:spPr>
      </p:pic>
      <p:sp>
        <p:nvSpPr>
          <p:cNvPr id="321" name="Google Shape;321;p38"/>
          <p:cNvSpPr txBox="1"/>
          <p:nvPr/>
        </p:nvSpPr>
        <p:spPr>
          <a:xfrm>
            <a:off x="312050" y="5698800"/>
            <a:ext cx="11391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333333"/>
                </a:solidFill>
                <a:highlight>
                  <a:srgbClr val="CCCCCC"/>
                </a:highlight>
                <a:latin typeface="Palatino Linotype"/>
                <a:ea typeface="Palatino Linotype"/>
                <a:cs typeface="Palatino Linotype"/>
                <a:sym typeface="Palatino Linotype"/>
              </a:rPr>
              <a:t>An </a:t>
            </a:r>
            <a:r>
              <a:rPr b="1" lang="pt-BR" sz="1200">
                <a:solidFill>
                  <a:srgbClr val="B52600"/>
                </a:solidFill>
                <a:highlight>
                  <a:srgbClr val="CCCCCC"/>
                </a:highlight>
                <a:uFill>
                  <a:noFill/>
                </a:uFill>
                <a:latin typeface="Palatino Linotype"/>
                <a:ea typeface="Palatino Linotype"/>
                <a:cs typeface="Palatino Linotype"/>
                <a:sym typeface="Palatino Linotype"/>
                <a:hlinkClick r:id="rId4">
                  <a:extLst>
                    <a:ext uri="{A12FA001-AC4F-418D-AE19-62706E023703}">
                      <ahyp:hlinkClr val="tx"/>
                    </a:ext>
                  </a:extLst>
                </a:hlinkClick>
              </a:rPr>
              <a:t>Inca</a:t>
            </a:r>
            <a:r>
              <a:rPr lang="pt-BR" sz="1200">
                <a:solidFill>
                  <a:srgbClr val="333333"/>
                </a:solidFill>
                <a:highlight>
                  <a:srgbClr val="CCCCCC"/>
                </a:highlight>
                <a:latin typeface="Palatino Linotype"/>
                <a:ea typeface="Palatino Linotype"/>
                <a:cs typeface="Palatino Linotype"/>
                <a:sym typeface="Palatino Linotype"/>
              </a:rPr>
              <a:t> </a:t>
            </a:r>
            <a:r>
              <a:rPr b="1" lang="pt-BR" sz="1200">
                <a:solidFill>
                  <a:srgbClr val="B52600"/>
                </a:solidFill>
                <a:highlight>
                  <a:srgbClr val="CCCCCC"/>
                </a:highlight>
                <a:uFill>
                  <a:noFill/>
                </a:uFill>
                <a:latin typeface="Palatino Linotype"/>
                <a:ea typeface="Palatino Linotype"/>
                <a:cs typeface="Palatino Linotype"/>
                <a:sym typeface="Palatino Linotype"/>
                <a:hlinkClick r:id="rId5">
                  <a:extLst>
                    <a:ext uri="{A12FA001-AC4F-418D-AE19-62706E023703}">
                      <ahyp:hlinkClr val="tx"/>
                    </a:ext>
                  </a:extLst>
                </a:hlinkClick>
              </a:rPr>
              <a:t>quipu</a:t>
            </a:r>
            <a:r>
              <a:rPr lang="pt-BR" sz="1200">
                <a:solidFill>
                  <a:srgbClr val="333333"/>
                </a:solidFill>
                <a:highlight>
                  <a:srgbClr val="CCCCCC"/>
                </a:highlight>
                <a:latin typeface="Palatino Linotype"/>
                <a:ea typeface="Palatino Linotype"/>
                <a:cs typeface="Palatino Linotype"/>
                <a:sym typeface="Palatino Linotype"/>
              </a:rPr>
              <a:t> (</a:t>
            </a:r>
            <a:r>
              <a:rPr b="1" lang="pt-BR" sz="1200">
                <a:solidFill>
                  <a:srgbClr val="B52600"/>
                </a:solidFill>
                <a:highlight>
                  <a:srgbClr val="CCCCCC"/>
                </a:highlight>
                <a:uFill>
                  <a:noFill/>
                </a:uFill>
                <a:latin typeface="Palatino Linotype"/>
                <a:ea typeface="Palatino Linotype"/>
                <a:cs typeface="Palatino Linotype"/>
                <a:sym typeface="Palatino Linotype"/>
                <a:hlinkClick r:id="rId6">
                  <a:extLst>
                    <a:ext uri="{A12FA001-AC4F-418D-AE19-62706E023703}">
                      <ahyp:hlinkClr val="tx"/>
                    </a:ext>
                  </a:extLst>
                </a:hlinkClick>
              </a:rPr>
              <a:t>khipu</a:t>
            </a:r>
            <a:r>
              <a:rPr lang="pt-BR" sz="1200">
                <a:solidFill>
                  <a:srgbClr val="333333"/>
                </a:solidFill>
                <a:highlight>
                  <a:srgbClr val="CCCCCC"/>
                </a:highlight>
                <a:latin typeface="Palatino Linotype"/>
                <a:ea typeface="Palatino Linotype"/>
                <a:cs typeface="Palatino Linotype"/>
                <a:sym typeface="Palatino Linotype"/>
              </a:rPr>
              <a:t>) used for storing data with a system of knots. 15th century CE. (Larco Museum, Lima) - </a:t>
            </a:r>
            <a:endParaRPr sz="1200">
              <a:solidFill>
                <a:srgbClr val="333333"/>
              </a:solidFill>
              <a:highlight>
                <a:srgbClr val="CCCCCC"/>
              </a:highlight>
              <a:latin typeface="Palatino Linotype"/>
              <a:ea typeface="Palatino Linotype"/>
              <a:cs typeface="Palatino Linotype"/>
              <a:sym typeface="Palatino Linotype"/>
            </a:endParaRPr>
          </a:p>
          <a:p>
            <a:pPr indent="0" lvl="0" marL="0" rtl="0" algn="l">
              <a:spcBef>
                <a:spcPts val="0"/>
              </a:spcBef>
              <a:spcAft>
                <a:spcPts val="0"/>
              </a:spcAft>
              <a:buNone/>
            </a:pPr>
            <a:r>
              <a:t/>
            </a:r>
            <a:endParaRPr sz="1200">
              <a:solidFill>
                <a:srgbClr val="333333"/>
              </a:solidFill>
              <a:highlight>
                <a:srgbClr val="CCCCCC"/>
              </a:highlight>
              <a:latin typeface="Palatino Linotype"/>
              <a:ea typeface="Palatino Linotype"/>
              <a:cs typeface="Palatino Linotype"/>
              <a:sym typeface="Palatino Linotype"/>
            </a:endParaRPr>
          </a:p>
          <a:p>
            <a:pPr indent="0" lvl="0" marL="0" rtl="0" algn="l">
              <a:spcBef>
                <a:spcPts val="0"/>
              </a:spcBef>
              <a:spcAft>
                <a:spcPts val="0"/>
              </a:spcAft>
              <a:buNone/>
            </a:pPr>
            <a:r>
              <a:rPr lang="pt-BR" sz="1200">
                <a:solidFill>
                  <a:srgbClr val="333333"/>
                </a:solidFill>
                <a:highlight>
                  <a:srgbClr val="CCCCCC"/>
                </a:highlight>
                <a:latin typeface="Palatino Linotype"/>
                <a:ea typeface="Palatino Linotype"/>
                <a:cs typeface="Palatino Linotype"/>
                <a:sym typeface="Palatino Linotype"/>
              </a:rPr>
              <a:t>Original image by Claus Ableiter. Uploaded by Mark Cartwright, published on 18 May 2016 under the following license: Creative Commons Attribution-ShareAlike. </a:t>
            </a:r>
            <a:endParaRPr sz="1200">
              <a:solidFill>
                <a:srgbClr val="333333"/>
              </a:solidFill>
              <a:highlight>
                <a:srgbClr val="CCCCCC"/>
              </a:highlight>
              <a:latin typeface="Palatino Linotype"/>
              <a:ea typeface="Palatino Linotype"/>
              <a:cs typeface="Palatino Linotype"/>
              <a:sym typeface="Palatino Linotype"/>
            </a:endParaRPr>
          </a:p>
          <a:p>
            <a:pPr indent="0" lvl="0" marL="0" rtl="0" algn="l">
              <a:spcBef>
                <a:spcPts val="0"/>
              </a:spcBef>
              <a:spcAft>
                <a:spcPts val="0"/>
              </a:spcAft>
              <a:buNone/>
            </a:pPr>
            <a:r>
              <a:t/>
            </a:r>
            <a:endParaRPr sz="1200">
              <a:solidFill>
                <a:srgbClr val="333333"/>
              </a:solidFill>
              <a:highlight>
                <a:srgbClr val="CCCCCC"/>
              </a:highlight>
              <a:latin typeface="Palatino Linotype"/>
              <a:ea typeface="Palatino Linotype"/>
              <a:cs typeface="Palatino Linotype"/>
              <a:sym typeface="Palatino Linotype"/>
            </a:endParaRPr>
          </a:p>
          <a:p>
            <a:pPr indent="0" lvl="0" marL="0" rtl="0" algn="l">
              <a:spcBef>
                <a:spcPts val="0"/>
              </a:spcBef>
              <a:spcAft>
                <a:spcPts val="0"/>
              </a:spcAft>
              <a:buNone/>
            </a:pPr>
            <a:r>
              <a:rPr lang="pt-BR" sz="1200" u="sng">
                <a:solidFill>
                  <a:schemeClr val="hlink"/>
                </a:solidFill>
                <a:highlight>
                  <a:srgbClr val="CCCCCC"/>
                </a:highlight>
                <a:latin typeface="Palatino Linotype"/>
                <a:ea typeface="Palatino Linotype"/>
                <a:cs typeface="Palatino Linotype"/>
                <a:sym typeface="Palatino Linotype"/>
                <a:hlinkClick r:id="rId7"/>
              </a:rPr>
              <a:t>https://www.worldhistory.org/image/5130/quipu/</a:t>
            </a:r>
            <a:endParaRPr sz="1200">
              <a:solidFill>
                <a:srgbClr val="333333"/>
              </a:solidFill>
              <a:highlight>
                <a:srgbClr val="CCCCCC"/>
              </a:highlight>
              <a:latin typeface="Palatino Linotype"/>
              <a:ea typeface="Palatino Linotype"/>
              <a:cs typeface="Palatino Linotype"/>
              <a:sym typeface="Palatino Linotyp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grpSp>
        <p:nvGrpSpPr>
          <p:cNvPr id="326" name="Google Shape;326;p39"/>
          <p:cNvGrpSpPr/>
          <p:nvPr/>
        </p:nvGrpSpPr>
        <p:grpSpPr>
          <a:xfrm>
            <a:off x="1821179" y="0"/>
            <a:ext cx="8282940" cy="1421891"/>
            <a:chOff x="297179" y="0"/>
            <a:chExt cx="8282940" cy="1421891"/>
          </a:xfrm>
        </p:grpSpPr>
        <p:pic>
          <p:nvPicPr>
            <p:cNvPr id="327" name="Google Shape;327;p39"/>
            <p:cNvPicPr preferRelativeResize="0"/>
            <p:nvPr/>
          </p:nvPicPr>
          <p:blipFill rotWithShape="1">
            <a:blip r:embed="rId3">
              <a:alphaModFix/>
            </a:blip>
            <a:srcRect b="0" l="0" r="0" t="0"/>
            <a:stretch/>
          </p:blipFill>
          <p:spPr>
            <a:xfrm>
              <a:off x="297179" y="71627"/>
              <a:ext cx="8282940" cy="906780"/>
            </a:xfrm>
            <a:prstGeom prst="rect">
              <a:avLst/>
            </a:prstGeom>
            <a:noFill/>
            <a:ln>
              <a:noFill/>
            </a:ln>
          </p:spPr>
        </p:pic>
        <p:pic>
          <p:nvPicPr>
            <p:cNvPr id="328" name="Google Shape;328;p39"/>
            <p:cNvPicPr preferRelativeResize="0"/>
            <p:nvPr/>
          </p:nvPicPr>
          <p:blipFill rotWithShape="1">
            <a:blip r:embed="rId4">
              <a:alphaModFix/>
            </a:blip>
            <a:srcRect b="0" l="0" r="0" t="0"/>
            <a:stretch/>
          </p:blipFill>
          <p:spPr>
            <a:xfrm>
              <a:off x="2884931" y="0"/>
              <a:ext cx="3104388" cy="1421891"/>
            </a:xfrm>
            <a:prstGeom prst="rect">
              <a:avLst/>
            </a:prstGeom>
            <a:noFill/>
            <a:ln>
              <a:noFill/>
            </a:ln>
          </p:spPr>
        </p:pic>
        <p:pic>
          <p:nvPicPr>
            <p:cNvPr id="329" name="Google Shape;329;p39"/>
            <p:cNvPicPr preferRelativeResize="0"/>
            <p:nvPr/>
          </p:nvPicPr>
          <p:blipFill rotWithShape="1">
            <a:blip r:embed="rId5">
              <a:alphaModFix/>
            </a:blip>
            <a:srcRect b="0" l="0" r="0" t="0"/>
            <a:stretch/>
          </p:blipFill>
          <p:spPr>
            <a:xfrm>
              <a:off x="344423" y="96011"/>
              <a:ext cx="8188452" cy="812292"/>
            </a:xfrm>
            <a:prstGeom prst="rect">
              <a:avLst/>
            </a:prstGeom>
            <a:noFill/>
            <a:ln>
              <a:noFill/>
            </a:ln>
          </p:spPr>
        </p:pic>
        <p:sp>
          <p:nvSpPr>
            <p:cNvPr id="330" name="Google Shape;330;p39"/>
            <p:cNvSpPr/>
            <p:nvPr/>
          </p:nvSpPr>
          <p:spPr>
            <a:xfrm>
              <a:off x="344423" y="96011"/>
              <a:ext cx="8188959" cy="812800"/>
            </a:xfrm>
            <a:custGeom>
              <a:rect b="b" l="l" r="r" t="t"/>
              <a:pathLst>
                <a:path extrusionOk="0" h="812800" w="8188959">
                  <a:moveTo>
                    <a:pt x="0" y="812292"/>
                  </a:moveTo>
                  <a:lnTo>
                    <a:pt x="8188452" y="812292"/>
                  </a:lnTo>
                  <a:lnTo>
                    <a:pt x="8188452" y="0"/>
                  </a:lnTo>
                  <a:lnTo>
                    <a:pt x="0" y="0"/>
                  </a:lnTo>
                  <a:lnTo>
                    <a:pt x="0" y="812292"/>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331" name="Google Shape;331;p39"/>
            <p:cNvPicPr preferRelativeResize="0"/>
            <p:nvPr/>
          </p:nvPicPr>
          <p:blipFill rotWithShape="1">
            <a:blip r:embed="rId6">
              <a:alphaModFix/>
            </a:blip>
            <a:srcRect b="0" l="0" r="0" t="0"/>
            <a:stretch/>
          </p:blipFill>
          <p:spPr>
            <a:xfrm>
              <a:off x="2926079" y="0"/>
              <a:ext cx="1459992" cy="1357884"/>
            </a:xfrm>
            <a:prstGeom prst="rect">
              <a:avLst/>
            </a:prstGeom>
            <a:noFill/>
            <a:ln>
              <a:noFill/>
            </a:ln>
          </p:spPr>
        </p:pic>
        <p:pic>
          <p:nvPicPr>
            <p:cNvPr id="332" name="Google Shape;332;p39"/>
            <p:cNvPicPr preferRelativeResize="0"/>
            <p:nvPr/>
          </p:nvPicPr>
          <p:blipFill rotWithShape="1">
            <a:blip r:embed="rId7">
              <a:alphaModFix/>
            </a:blip>
            <a:srcRect b="0" l="0" r="0" t="0"/>
            <a:stretch/>
          </p:blipFill>
          <p:spPr>
            <a:xfrm>
              <a:off x="3459479" y="0"/>
              <a:ext cx="2488692" cy="1357884"/>
            </a:xfrm>
            <a:prstGeom prst="rect">
              <a:avLst/>
            </a:prstGeom>
            <a:noFill/>
            <a:ln>
              <a:noFill/>
            </a:ln>
          </p:spPr>
        </p:pic>
      </p:grpSp>
      <p:sp>
        <p:nvSpPr>
          <p:cNvPr id="333" name="Google Shape;333;p39"/>
          <p:cNvSpPr txBox="1"/>
          <p:nvPr>
            <p:ph type="title"/>
          </p:nvPr>
        </p:nvSpPr>
        <p:spPr>
          <a:xfrm>
            <a:off x="4901578" y="0"/>
            <a:ext cx="2644800" cy="843900"/>
          </a:xfrm>
          <a:prstGeom prst="rect">
            <a:avLst/>
          </a:prstGeom>
          <a:noFill/>
          <a:ln>
            <a:noFill/>
          </a:ln>
        </p:spPr>
        <p:txBody>
          <a:bodyPr anchorCtr="0" anchor="t" bIns="0" lIns="0" spcFirstLastPara="1" rIns="0" wrap="square" tIns="12700">
            <a:spAutoFit/>
          </a:bodyPr>
          <a:lstStyle/>
          <a:p>
            <a:pPr indent="0" lvl="0" marL="12700" rtl="0" algn="l">
              <a:spcBef>
                <a:spcPts val="0"/>
              </a:spcBef>
              <a:spcAft>
                <a:spcPts val="0"/>
              </a:spcAft>
              <a:buClr>
                <a:schemeClr val="lt2"/>
              </a:buClr>
              <a:buSzPts val="5400"/>
              <a:buFont typeface="Palatino Linotype"/>
              <a:buNone/>
            </a:pPr>
            <a:r>
              <a:rPr lang="pt-BR" sz="5400">
                <a:latin typeface="Palatino Linotype"/>
                <a:ea typeface="Palatino Linotype"/>
                <a:cs typeface="Palatino Linotype"/>
                <a:sym typeface="Palatino Linotype"/>
              </a:rPr>
              <a:t>Quipus</a:t>
            </a:r>
            <a:endParaRPr sz="5400">
              <a:latin typeface="Palatino Linotype"/>
              <a:ea typeface="Palatino Linotype"/>
              <a:cs typeface="Palatino Linotype"/>
              <a:sym typeface="Palatino Linotype"/>
            </a:endParaRPr>
          </a:p>
        </p:txBody>
      </p:sp>
      <p:sp>
        <p:nvSpPr>
          <p:cNvPr id="334" name="Google Shape;334;p39"/>
          <p:cNvSpPr txBox="1"/>
          <p:nvPr/>
        </p:nvSpPr>
        <p:spPr>
          <a:xfrm>
            <a:off x="5796675" y="1421900"/>
            <a:ext cx="5956200" cy="4335000"/>
          </a:xfrm>
          <a:prstGeom prst="rect">
            <a:avLst/>
          </a:prstGeom>
          <a:noFill/>
          <a:ln>
            <a:noFill/>
          </a:ln>
        </p:spPr>
        <p:txBody>
          <a:bodyPr anchorCtr="0" anchor="t" bIns="0" lIns="0" spcFirstLastPara="1" rIns="0" wrap="square" tIns="12700">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O transporte dos quipus era realizado por rápidos  mensageiros, através do território do Império INCA. </a:t>
            </a:r>
            <a:endParaRPr sz="2400">
              <a:solidFill>
                <a:srgbClr val="FFFFFF"/>
              </a:solidFill>
              <a:latin typeface="Verdana"/>
              <a:ea typeface="Verdana"/>
              <a:cs typeface="Verdana"/>
              <a:sym typeface="Verdana"/>
            </a:endParaRPr>
          </a:p>
          <a:p>
            <a:pPr indent="0" lvl="0" marL="457200" marR="41275" rtl="0" algn="l">
              <a:lnSpc>
                <a:spcPct val="90000"/>
              </a:lnSpc>
              <a:spcBef>
                <a:spcPts val="0"/>
              </a:spcBef>
              <a:spcAft>
                <a:spcPts val="0"/>
              </a:spcAft>
              <a:buNone/>
            </a:pPr>
            <a:r>
              <a:t/>
            </a:r>
            <a:endParaRPr sz="2400">
              <a:solidFill>
                <a:srgbClr val="FFFFFF"/>
              </a:solidFill>
              <a:latin typeface="Verdana"/>
              <a:ea typeface="Verdana"/>
              <a:cs typeface="Verdana"/>
              <a:sym typeface="Verdana"/>
            </a:endParaRPr>
          </a:p>
          <a:p>
            <a:pPr indent="0" lvl="0" marL="457200" marR="41275" rtl="0" algn="l">
              <a:lnSpc>
                <a:spcPct val="90000"/>
              </a:lnSpc>
              <a:spcBef>
                <a:spcPts val="0"/>
              </a:spcBef>
              <a:spcAft>
                <a:spcPts val="0"/>
              </a:spcAft>
              <a:buNone/>
            </a:pPr>
            <a:r>
              <a:rPr lang="pt-BR" sz="2400">
                <a:solidFill>
                  <a:srgbClr val="FFFFFF"/>
                </a:solidFill>
                <a:latin typeface="Verdana"/>
                <a:ea typeface="Verdana"/>
                <a:cs typeface="Verdana"/>
                <a:sym typeface="Verdana"/>
              </a:rPr>
              <a:t>Eles corriam por quilômetros pelas  trilhas incas levando o quipus contendo as  informações a serem transmitidas, até o próximo  posto de mensageiros, onde aguardava um  mensageiro descansado pronto para continuar o  transporte do quipus.</a:t>
            </a:r>
            <a:endParaRPr sz="2400">
              <a:solidFill>
                <a:srgbClr val="FFFFFF"/>
              </a:solidFill>
              <a:latin typeface="Verdana"/>
              <a:ea typeface="Verdana"/>
              <a:cs typeface="Verdana"/>
              <a:sym typeface="Verdana"/>
            </a:endParaRPr>
          </a:p>
        </p:txBody>
      </p:sp>
      <p:sp>
        <p:nvSpPr>
          <p:cNvPr id="335" name="Google Shape;335;p39"/>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
        <p:nvSpPr>
          <p:cNvPr id="336" name="Google Shape;336;p39"/>
          <p:cNvSpPr txBox="1"/>
          <p:nvPr/>
        </p:nvSpPr>
        <p:spPr>
          <a:xfrm>
            <a:off x="7031126" y="383825"/>
            <a:ext cx="3421200" cy="28980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lang="pt-BR" sz="1800">
                <a:solidFill>
                  <a:schemeClr val="lt1"/>
                </a:solidFill>
                <a:latin typeface="Verdana"/>
                <a:ea typeface="Verdana"/>
                <a:cs typeface="Verdana"/>
                <a:sym typeface="Verdana"/>
              </a:rPr>
              <a:t>Mapa del Imperio Inca</a:t>
            </a:r>
            <a:endParaRPr sz="1800">
              <a:solidFill>
                <a:schemeClr val="lt1"/>
              </a:solidFill>
              <a:latin typeface="Verdana"/>
              <a:ea typeface="Verdana"/>
              <a:cs typeface="Verdana"/>
              <a:sym typeface="Verdana"/>
            </a:endParaRPr>
          </a:p>
        </p:txBody>
      </p:sp>
      <p:pic>
        <p:nvPicPr>
          <p:cNvPr id="337" name="Google Shape;337;p39"/>
          <p:cNvPicPr preferRelativeResize="0"/>
          <p:nvPr/>
        </p:nvPicPr>
        <p:blipFill>
          <a:blip r:embed="rId8">
            <a:alphaModFix/>
          </a:blip>
          <a:stretch>
            <a:fillRect/>
          </a:stretch>
        </p:blipFill>
        <p:spPr>
          <a:xfrm>
            <a:off x="62600" y="47803"/>
            <a:ext cx="3854276" cy="6857999"/>
          </a:xfrm>
          <a:prstGeom prst="rect">
            <a:avLst/>
          </a:prstGeom>
          <a:noFill/>
          <a:ln>
            <a:noFill/>
          </a:ln>
        </p:spPr>
      </p:pic>
      <p:sp>
        <p:nvSpPr>
          <p:cNvPr id="338" name="Google Shape;338;p39"/>
          <p:cNvSpPr txBox="1"/>
          <p:nvPr/>
        </p:nvSpPr>
        <p:spPr>
          <a:xfrm>
            <a:off x="4100575" y="5797600"/>
            <a:ext cx="7452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333333"/>
                </a:solidFill>
                <a:highlight>
                  <a:srgbClr val="FFFFFF"/>
                </a:highlight>
                <a:latin typeface="Palatino Linotype"/>
                <a:ea typeface="Palatino Linotype"/>
                <a:cs typeface="Palatino Linotype"/>
                <a:sym typeface="Palatino Linotype"/>
              </a:rPr>
              <a:t>A map illustrating the various phases of expansion of the </a:t>
            </a:r>
            <a:r>
              <a:rPr b="1" lang="pt-BR" sz="1200">
                <a:solidFill>
                  <a:srgbClr val="B52600"/>
                </a:solidFill>
                <a:highlight>
                  <a:srgbClr val="FFFFFF"/>
                </a:highlight>
                <a:uFill>
                  <a:noFill/>
                </a:uFill>
                <a:latin typeface="Palatino Linotype"/>
                <a:ea typeface="Palatino Linotype"/>
                <a:cs typeface="Palatino Linotype"/>
                <a:sym typeface="Palatino Linotype"/>
                <a:hlinkClick r:id="rId9">
                  <a:extLst>
                    <a:ext uri="{A12FA001-AC4F-418D-AE19-62706E023703}">
                      <ahyp:hlinkClr val="tx"/>
                    </a:ext>
                  </a:extLst>
                </a:hlinkClick>
              </a:rPr>
              <a:t>Inca</a:t>
            </a:r>
            <a:r>
              <a:rPr lang="pt-BR" sz="1200">
                <a:solidFill>
                  <a:srgbClr val="333333"/>
                </a:solidFill>
                <a:highlight>
                  <a:srgbClr val="FFFFFF"/>
                </a:highlight>
                <a:latin typeface="Palatino Linotype"/>
                <a:ea typeface="Palatino Linotype"/>
                <a:cs typeface="Palatino Linotype"/>
                <a:sym typeface="Palatino Linotype"/>
              </a:rPr>
              <a:t> </a:t>
            </a:r>
            <a:r>
              <a:rPr b="1" lang="pt-BR" sz="1200">
                <a:solidFill>
                  <a:srgbClr val="B52600"/>
                </a:solidFill>
                <a:highlight>
                  <a:srgbClr val="FFFFFF"/>
                </a:highlight>
                <a:uFill>
                  <a:noFill/>
                </a:uFill>
                <a:latin typeface="Palatino Linotype"/>
                <a:ea typeface="Palatino Linotype"/>
                <a:cs typeface="Palatino Linotype"/>
                <a:sym typeface="Palatino Linotype"/>
                <a:hlinkClick r:id="rId10">
                  <a:extLst>
                    <a:ext uri="{A12FA001-AC4F-418D-AE19-62706E023703}">
                      <ahyp:hlinkClr val="tx"/>
                    </a:ext>
                  </a:extLst>
                </a:hlinkClick>
              </a:rPr>
              <a:t>Empire</a:t>
            </a:r>
            <a:r>
              <a:rPr lang="pt-BR" sz="1200">
                <a:solidFill>
                  <a:srgbClr val="333333"/>
                </a:solidFill>
                <a:highlight>
                  <a:srgbClr val="FFFFFF"/>
                </a:highlight>
                <a:latin typeface="Palatino Linotype"/>
                <a:ea typeface="Palatino Linotype"/>
                <a:cs typeface="Palatino Linotype"/>
                <a:sym typeface="Palatino Linotype"/>
              </a:rPr>
              <a:t> from its origins in the 13th century until the 16th century.</a:t>
            </a:r>
            <a:endParaRPr sz="1200">
              <a:solidFill>
                <a:srgbClr val="333333"/>
              </a:solidFill>
              <a:highlight>
                <a:srgbClr val="FFFFFF"/>
              </a:highlight>
              <a:latin typeface="Palatino Linotype"/>
              <a:ea typeface="Palatino Linotype"/>
              <a:cs typeface="Palatino Linotype"/>
              <a:sym typeface="Palatino Linotype"/>
            </a:endParaRPr>
          </a:p>
          <a:p>
            <a:pPr indent="0" lvl="0" marL="0" rtl="0" algn="l">
              <a:spcBef>
                <a:spcPts val="0"/>
              </a:spcBef>
              <a:spcAft>
                <a:spcPts val="0"/>
              </a:spcAft>
              <a:buNone/>
            </a:pPr>
            <a:r>
              <a:t/>
            </a:r>
            <a:endParaRPr sz="1200">
              <a:solidFill>
                <a:srgbClr val="333333"/>
              </a:solidFill>
              <a:highlight>
                <a:srgbClr val="FFFFFF"/>
              </a:highlight>
              <a:latin typeface="Palatino Linotype"/>
              <a:ea typeface="Palatino Linotype"/>
              <a:cs typeface="Palatino Linotype"/>
              <a:sym typeface="Palatino Linotype"/>
            </a:endParaRPr>
          </a:p>
          <a:p>
            <a:pPr indent="0" lvl="0" marL="0" rtl="0" algn="l">
              <a:spcBef>
                <a:spcPts val="0"/>
              </a:spcBef>
              <a:spcAft>
                <a:spcPts val="0"/>
              </a:spcAft>
              <a:buNone/>
            </a:pPr>
            <a:r>
              <a:rPr lang="pt-BR" sz="1200">
                <a:solidFill>
                  <a:srgbClr val="333333"/>
                </a:solidFill>
                <a:highlight>
                  <a:srgbClr val="FFFFFF"/>
                </a:highlight>
                <a:latin typeface="Palatino Linotype"/>
                <a:ea typeface="Palatino Linotype"/>
                <a:cs typeface="Palatino Linotype"/>
                <a:sym typeface="Palatino Linotype"/>
              </a:rPr>
              <a:t>Netchev, Simeon. Inca Empire - Expansion and Roads. published on 27 May 2021- </a:t>
            </a:r>
            <a:r>
              <a:rPr lang="pt-BR" sz="1200" u="sng">
                <a:solidFill>
                  <a:schemeClr val="hlink"/>
                </a:solidFill>
                <a:highlight>
                  <a:srgbClr val="FFFFFF"/>
                </a:highlight>
                <a:latin typeface="Palatino Linotype"/>
                <a:ea typeface="Palatino Linotype"/>
                <a:cs typeface="Palatino Linotype"/>
                <a:sym typeface="Palatino Linotype"/>
                <a:hlinkClick r:id="rId11"/>
              </a:rPr>
              <a:t>https://www.worldhistory.org/image/14113/inca-empire---expansion-and-roads/</a:t>
            </a:r>
            <a:endParaRPr sz="1200">
              <a:solidFill>
                <a:srgbClr val="333333"/>
              </a:solidFill>
              <a:highlight>
                <a:srgbClr val="FFFFFF"/>
              </a:highlight>
              <a:latin typeface="Palatino Linotype"/>
              <a:ea typeface="Palatino Linotype"/>
              <a:cs typeface="Palatino Linotype"/>
              <a:sym typeface="Palatino Linotyp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22"/>
          <p:cNvGrpSpPr/>
          <p:nvPr/>
        </p:nvGrpSpPr>
        <p:grpSpPr>
          <a:xfrm>
            <a:off x="1924811" y="284989"/>
            <a:ext cx="8365235" cy="1245108"/>
            <a:chOff x="400811" y="284988"/>
            <a:chExt cx="8365235" cy="1245108"/>
          </a:xfrm>
        </p:grpSpPr>
        <p:pic>
          <p:nvPicPr>
            <p:cNvPr id="165" name="Google Shape;165;p22"/>
            <p:cNvPicPr preferRelativeResize="0"/>
            <p:nvPr/>
          </p:nvPicPr>
          <p:blipFill rotWithShape="1">
            <a:blip r:embed="rId3">
              <a:alphaModFix/>
            </a:blip>
            <a:srcRect b="0" l="0" r="0" t="0"/>
            <a:stretch/>
          </p:blipFill>
          <p:spPr>
            <a:xfrm>
              <a:off x="400811" y="284988"/>
              <a:ext cx="8365235" cy="1043940"/>
            </a:xfrm>
            <a:prstGeom prst="rect">
              <a:avLst/>
            </a:prstGeom>
            <a:noFill/>
            <a:ln>
              <a:noFill/>
            </a:ln>
          </p:spPr>
        </p:pic>
        <p:pic>
          <p:nvPicPr>
            <p:cNvPr id="166" name="Google Shape;166;p22"/>
            <p:cNvPicPr preferRelativeResize="0"/>
            <p:nvPr/>
          </p:nvPicPr>
          <p:blipFill rotWithShape="1">
            <a:blip r:embed="rId4">
              <a:alphaModFix/>
            </a:blip>
            <a:srcRect b="0" l="0" r="0" t="0"/>
            <a:stretch/>
          </p:blipFill>
          <p:spPr>
            <a:xfrm>
              <a:off x="2060447" y="408432"/>
              <a:ext cx="5042915" cy="1121664"/>
            </a:xfrm>
            <a:prstGeom prst="rect">
              <a:avLst/>
            </a:prstGeom>
            <a:noFill/>
            <a:ln>
              <a:noFill/>
            </a:ln>
          </p:spPr>
        </p:pic>
        <p:sp>
          <p:nvSpPr>
            <p:cNvPr id="167" name="Google Shape;167;p22"/>
            <p:cNvSpPr/>
            <p:nvPr/>
          </p:nvSpPr>
          <p:spPr>
            <a:xfrm>
              <a:off x="468629" y="332994"/>
              <a:ext cx="8229600" cy="908685"/>
            </a:xfrm>
            <a:custGeom>
              <a:rect b="b" l="l" r="r" t="t"/>
              <a:pathLst>
                <a:path extrusionOk="0" h="908685" w="8229600">
                  <a:moveTo>
                    <a:pt x="8229600" y="0"/>
                  </a:moveTo>
                  <a:lnTo>
                    <a:pt x="0" y="0"/>
                  </a:lnTo>
                  <a:lnTo>
                    <a:pt x="0" y="908303"/>
                  </a:lnTo>
                  <a:lnTo>
                    <a:pt x="8229600" y="908303"/>
                  </a:lnTo>
                  <a:lnTo>
                    <a:pt x="8229600" y="0"/>
                  </a:lnTo>
                  <a:close/>
                </a:path>
              </a:pathLst>
            </a:custGeom>
            <a:solidFill>
              <a:srgbClr val="9C525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168" name="Google Shape;168;p22"/>
            <p:cNvPicPr preferRelativeResize="0"/>
            <p:nvPr/>
          </p:nvPicPr>
          <p:blipFill rotWithShape="1">
            <a:blip r:embed="rId5">
              <a:alphaModFix/>
            </a:blip>
            <a:srcRect b="0" l="0" r="0" t="0"/>
            <a:stretch/>
          </p:blipFill>
          <p:spPr>
            <a:xfrm>
              <a:off x="2101595" y="429768"/>
              <a:ext cx="4960620" cy="1039367"/>
            </a:xfrm>
            <a:prstGeom prst="rect">
              <a:avLst/>
            </a:prstGeom>
            <a:noFill/>
            <a:ln>
              <a:noFill/>
            </a:ln>
          </p:spPr>
        </p:pic>
      </p:grpSp>
      <p:sp>
        <p:nvSpPr>
          <p:cNvPr id="169" name="Google Shape;169;p22"/>
          <p:cNvSpPr txBox="1"/>
          <p:nvPr>
            <p:ph type="title"/>
          </p:nvPr>
        </p:nvSpPr>
        <p:spPr>
          <a:xfrm>
            <a:off x="1992630" y="332994"/>
            <a:ext cx="8229600" cy="777000"/>
          </a:xfrm>
          <a:prstGeom prst="rect">
            <a:avLst/>
          </a:prstGeom>
          <a:noFill/>
          <a:ln cap="flat" cmpd="sng" w="50275">
            <a:solidFill>
              <a:srgbClr val="FFFFFF"/>
            </a:solidFill>
            <a:prstDash val="solid"/>
            <a:round/>
            <a:headEnd len="sm" w="sm" type="none"/>
            <a:tailEnd len="sm" w="sm" type="none"/>
          </a:ln>
        </p:spPr>
        <p:txBody>
          <a:bodyPr anchorCtr="0" anchor="t" bIns="0" lIns="0" spcFirstLastPara="1" rIns="0" wrap="square" tIns="220975">
            <a:spAutoFit/>
          </a:bodyPr>
          <a:lstStyle/>
          <a:p>
            <a:pPr indent="0" lvl="0" marL="1270" rtl="0" algn="ctr">
              <a:spcBef>
                <a:spcPts val="0"/>
              </a:spcBef>
              <a:spcAft>
                <a:spcPts val="0"/>
              </a:spcAft>
              <a:buClr>
                <a:schemeClr val="lt2"/>
              </a:buClr>
              <a:buSzPts val="3600"/>
              <a:buFont typeface="Palatino Linotype"/>
              <a:buNone/>
            </a:pPr>
            <a:r>
              <a:rPr lang="pt-BR" sz="3600">
                <a:latin typeface="Palatino Linotype"/>
                <a:ea typeface="Palatino Linotype"/>
                <a:cs typeface="Palatino Linotype"/>
                <a:sym typeface="Palatino Linotype"/>
              </a:rPr>
              <a:t>O que é demografia?</a:t>
            </a:r>
            <a:endParaRPr sz="3600">
              <a:latin typeface="Palatino Linotype"/>
              <a:ea typeface="Palatino Linotype"/>
              <a:cs typeface="Palatino Linotype"/>
              <a:sym typeface="Palatino Linotype"/>
            </a:endParaRPr>
          </a:p>
        </p:txBody>
      </p:sp>
      <p:sp>
        <p:nvSpPr>
          <p:cNvPr id="170" name="Google Shape;170;p22"/>
          <p:cNvSpPr txBox="1"/>
          <p:nvPr>
            <p:ph idx="1" type="body"/>
          </p:nvPr>
        </p:nvSpPr>
        <p:spPr>
          <a:xfrm>
            <a:off x="926026" y="1865025"/>
            <a:ext cx="10556400" cy="4298400"/>
          </a:xfrm>
          <a:prstGeom prst="rect">
            <a:avLst/>
          </a:prstGeom>
          <a:noFill/>
          <a:ln>
            <a:noFill/>
          </a:ln>
        </p:spPr>
        <p:txBody>
          <a:bodyPr anchorCtr="0" anchor="t" bIns="0" lIns="0" spcFirstLastPara="1" rIns="0" wrap="square" tIns="12700">
            <a:spAutoFit/>
          </a:bodyPr>
          <a:lstStyle/>
          <a:p>
            <a:pPr indent="-368935" lvl="0" marL="365125" marR="597535" rtl="0" algn="l">
              <a:spcBef>
                <a:spcPts val="0"/>
              </a:spcBef>
              <a:spcAft>
                <a:spcPts val="0"/>
              </a:spcAft>
              <a:buSzPts val="2000"/>
              <a:buFont typeface="Noto Sans Symbols"/>
              <a:buChar char="▪"/>
            </a:pPr>
            <a:r>
              <a:rPr lang="pt-BR" sz="2400"/>
              <a:t>A palavra </a:t>
            </a:r>
            <a:r>
              <a:rPr i="1" lang="pt-BR" sz="2400">
                <a:latin typeface="Verdana"/>
                <a:ea typeface="Verdana"/>
                <a:cs typeface="Verdana"/>
                <a:sym typeface="Verdana"/>
              </a:rPr>
              <a:t>demografia </a:t>
            </a:r>
            <a:r>
              <a:rPr lang="pt-BR" sz="2400"/>
              <a:t>origina-se da fusão dos  termos gregos “demos” povo + “grafia” registro.</a:t>
            </a:r>
            <a:endParaRPr sz="2400"/>
          </a:p>
          <a:p>
            <a:pPr indent="-368935" lvl="0" marL="365125" marR="146685" rtl="0" algn="l">
              <a:spcBef>
                <a:spcPts val="575"/>
              </a:spcBef>
              <a:spcAft>
                <a:spcPts val="0"/>
              </a:spcAft>
              <a:buSzPts val="2000"/>
              <a:buFont typeface="Noto Sans Symbols"/>
              <a:buChar char="▪"/>
            </a:pPr>
            <a:r>
              <a:rPr lang="pt-BR" sz="2400"/>
              <a:t>A </a:t>
            </a:r>
            <a:r>
              <a:rPr b="1" lang="pt-BR" sz="2400">
                <a:latin typeface="Verdana"/>
                <a:ea typeface="Verdana"/>
                <a:cs typeface="Verdana"/>
                <a:sym typeface="Verdana"/>
              </a:rPr>
              <a:t>demografia </a:t>
            </a:r>
            <a:r>
              <a:rPr lang="pt-BR" sz="2400"/>
              <a:t>é a área do conhecimento que se  preocupa em estudar o comportamento, as  transformações e a dinâmica geral da população.</a:t>
            </a:r>
            <a:endParaRPr sz="2400"/>
          </a:p>
          <a:p>
            <a:pPr indent="-368935" lvl="0" marL="365125" marR="5080" rtl="0" algn="l">
              <a:spcBef>
                <a:spcPts val="575"/>
              </a:spcBef>
              <a:spcAft>
                <a:spcPts val="0"/>
              </a:spcAft>
              <a:buSzPts val="2000"/>
              <a:buFont typeface="Noto Sans Symbols"/>
              <a:buChar char="▪"/>
            </a:pPr>
            <a:r>
              <a:rPr lang="pt-BR" sz="2400"/>
              <a:t>A demografia utiliza-se da estatística para organizar  e analisar os diferentes dados de uma população.</a:t>
            </a:r>
            <a:endParaRPr sz="2400"/>
          </a:p>
          <a:p>
            <a:pPr indent="-368935" lvl="0" marL="365125" marR="473075" rtl="0" algn="l">
              <a:spcBef>
                <a:spcPts val="580"/>
              </a:spcBef>
              <a:spcAft>
                <a:spcPts val="0"/>
              </a:spcAft>
              <a:buSzPts val="2000"/>
              <a:buFont typeface="Noto Sans Symbols"/>
              <a:buChar char="▪"/>
            </a:pPr>
            <a:r>
              <a:rPr lang="pt-BR" sz="2400"/>
              <a:t>Trata dos aspectos estáticos de uma população  num determinado momento - tamanho e  composição -, assim como também da sua  evolução no tempo e da inter-relação dinâmica  entre as variáveis demográficas.</a:t>
            </a:r>
            <a:endParaRPr sz="2400"/>
          </a:p>
        </p:txBody>
      </p:sp>
      <p:sp>
        <p:nvSpPr>
          <p:cNvPr id="171" name="Google Shape;171;p22"/>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animEffect filter="fade" transition="in">
                                      <p:cBhvr>
                                        <p:cTn dur="1000"/>
                                        <p:tgtEl>
                                          <p:spTgt spid="1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1" st="1"/>
                                            </p:txEl>
                                          </p:spTgt>
                                        </p:tgtEl>
                                        <p:attrNameLst>
                                          <p:attrName>style.visibility</p:attrName>
                                        </p:attrNameLst>
                                      </p:cBhvr>
                                      <p:to>
                                        <p:strVal val="visible"/>
                                      </p:to>
                                    </p:set>
                                    <p:animEffect filter="fade" transition="in">
                                      <p:cBhvr>
                                        <p:cTn dur="1000"/>
                                        <p:tgtEl>
                                          <p:spTgt spid="1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2" st="2"/>
                                            </p:txEl>
                                          </p:spTgt>
                                        </p:tgtEl>
                                        <p:attrNameLst>
                                          <p:attrName>style.visibility</p:attrName>
                                        </p:attrNameLst>
                                      </p:cBhvr>
                                      <p:to>
                                        <p:strVal val="visible"/>
                                      </p:to>
                                    </p:set>
                                    <p:animEffect filter="fade" transition="in">
                                      <p:cBhvr>
                                        <p:cTn dur="1000"/>
                                        <p:tgtEl>
                                          <p:spTgt spid="1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3" st="3"/>
                                            </p:txEl>
                                          </p:spTgt>
                                        </p:tgtEl>
                                        <p:attrNameLst>
                                          <p:attrName>style.visibility</p:attrName>
                                        </p:attrNameLst>
                                      </p:cBhvr>
                                      <p:to>
                                        <p:strVal val="visible"/>
                                      </p:to>
                                    </p:set>
                                    <p:animEffect filter="fade" transition="in">
                                      <p:cBhvr>
                                        <p:cTn dur="1000"/>
                                        <p:tgtEl>
                                          <p:spTgt spid="17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grpSp>
        <p:nvGrpSpPr>
          <p:cNvPr id="343" name="Google Shape;343;p40"/>
          <p:cNvGrpSpPr/>
          <p:nvPr/>
        </p:nvGrpSpPr>
        <p:grpSpPr>
          <a:xfrm>
            <a:off x="1924811" y="42671"/>
            <a:ext cx="8365235" cy="1097279"/>
            <a:chOff x="400811" y="42671"/>
            <a:chExt cx="8365235" cy="1097279"/>
          </a:xfrm>
        </p:grpSpPr>
        <p:pic>
          <p:nvPicPr>
            <p:cNvPr id="344" name="Google Shape;344;p40"/>
            <p:cNvPicPr preferRelativeResize="0"/>
            <p:nvPr/>
          </p:nvPicPr>
          <p:blipFill rotWithShape="1">
            <a:blip r:embed="rId3">
              <a:alphaModFix/>
            </a:blip>
            <a:srcRect b="0" l="0" r="0" t="0"/>
            <a:stretch/>
          </p:blipFill>
          <p:spPr>
            <a:xfrm>
              <a:off x="400811" y="141732"/>
              <a:ext cx="8365235" cy="827532"/>
            </a:xfrm>
            <a:prstGeom prst="rect">
              <a:avLst/>
            </a:prstGeom>
            <a:noFill/>
            <a:ln>
              <a:noFill/>
            </a:ln>
          </p:spPr>
        </p:pic>
        <p:pic>
          <p:nvPicPr>
            <p:cNvPr id="345" name="Google Shape;345;p40"/>
            <p:cNvPicPr preferRelativeResize="0"/>
            <p:nvPr/>
          </p:nvPicPr>
          <p:blipFill rotWithShape="1">
            <a:blip r:embed="rId4">
              <a:alphaModFix/>
            </a:blip>
            <a:srcRect b="0" l="0" r="0" t="0"/>
            <a:stretch/>
          </p:blipFill>
          <p:spPr>
            <a:xfrm>
              <a:off x="2316479" y="42671"/>
              <a:ext cx="4529328" cy="1097279"/>
            </a:xfrm>
            <a:prstGeom prst="rect">
              <a:avLst/>
            </a:prstGeom>
            <a:noFill/>
            <a:ln>
              <a:noFill/>
            </a:ln>
          </p:spPr>
        </p:pic>
        <p:sp>
          <p:nvSpPr>
            <p:cNvPr id="346" name="Google Shape;346;p40"/>
            <p:cNvSpPr/>
            <p:nvPr/>
          </p:nvSpPr>
          <p:spPr>
            <a:xfrm>
              <a:off x="468629" y="189737"/>
              <a:ext cx="8229600" cy="692150"/>
            </a:xfrm>
            <a:custGeom>
              <a:rect b="b" l="l" r="r" t="t"/>
              <a:pathLst>
                <a:path extrusionOk="0" h="692150" w="8229600">
                  <a:moveTo>
                    <a:pt x="8229600" y="0"/>
                  </a:moveTo>
                  <a:lnTo>
                    <a:pt x="0" y="0"/>
                  </a:lnTo>
                  <a:lnTo>
                    <a:pt x="0" y="691895"/>
                  </a:lnTo>
                  <a:lnTo>
                    <a:pt x="8229600" y="691895"/>
                  </a:lnTo>
                  <a:lnTo>
                    <a:pt x="8229600" y="0"/>
                  </a:lnTo>
                  <a:close/>
                </a:path>
              </a:pathLst>
            </a:custGeom>
            <a:solidFill>
              <a:srgbClr val="62881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7" name="Google Shape;347;p40"/>
            <p:cNvSpPr/>
            <p:nvPr/>
          </p:nvSpPr>
          <p:spPr>
            <a:xfrm>
              <a:off x="468629" y="189737"/>
              <a:ext cx="8229600" cy="692150"/>
            </a:xfrm>
            <a:custGeom>
              <a:rect b="b" l="l" r="r" t="t"/>
              <a:pathLst>
                <a:path extrusionOk="0" h="692150" w="8229600">
                  <a:moveTo>
                    <a:pt x="0" y="691895"/>
                  </a:moveTo>
                  <a:lnTo>
                    <a:pt x="8229600" y="691895"/>
                  </a:lnTo>
                  <a:lnTo>
                    <a:pt x="8229600" y="0"/>
                  </a:lnTo>
                  <a:lnTo>
                    <a:pt x="0" y="0"/>
                  </a:lnTo>
                  <a:lnTo>
                    <a:pt x="0" y="691895"/>
                  </a:lnTo>
                  <a:close/>
                </a:path>
              </a:pathLst>
            </a:custGeom>
            <a:noFill/>
            <a:ln cap="flat" cmpd="sng" w="502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348" name="Google Shape;348;p40"/>
            <p:cNvPicPr preferRelativeResize="0"/>
            <p:nvPr/>
          </p:nvPicPr>
          <p:blipFill rotWithShape="1">
            <a:blip r:embed="rId5">
              <a:alphaModFix/>
            </a:blip>
            <a:srcRect b="0" l="0" r="0" t="0"/>
            <a:stretch/>
          </p:blipFill>
          <p:spPr>
            <a:xfrm>
              <a:off x="2357628" y="64007"/>
              <a:ext cx="2171700" cy="1014984"/>
            </a:xfrm>
            <a:prstGeom prst="rect">
              <a:avLst/>
            </a:prstGeom>
            <a:noFill/>
            <a:ln>
              <a:noFill/>
            </a:ln>
          </p:spPr>
        </p:pic>
        <p:pic>
          <p:nvPicPr>
            <p:cNvPr id="349" name="Google Shape;349;p40"/>
            <p:cNvPicPr preferRelativeResize="0"/>
            <p:nvPr/>
          </p:nvPicPr>
          <p:blipFill rotWithShape="1">
            <a:blip r:embed="rId6">
              <a:alphaModFix/>
            </a:blip>
            <a:srcRect b="0" l="0" r="0" t="0"/>
            <a:stretch/>
          </p:blipFill>
          <p:spPr>
            <a:xfrm>
              <a:off x="4035552" y="64007"/>
              <a:ext cx="2769107" cy="1014984"/>
            </a:xfrm>
            <a:prstGeom prst="rect">
              <a:avLst/>
            </a:prstGeom>
            <a:noFill/>
            <a:ln>
              <a:noFill/>
            </a:ln>
          </p:spPr>
        </p:pic>
      </p:grpSp>
      <p:sp>
        <p:nvSpPr>
          <p:cNvPr id="350" name="Google Shape;350;p40"/>
          <p:cNvSpPr txBox="1"/>
          <p:nvPr>
            <p:ph type="title"/>
          </p:nvPr>
        </p:nvSpPr>
        <p:spPr>
          <a:xfrm>
            <a:off x="4083577" y="246025"/>
            <a:ext cx="6406200" cy="660000"/>
          </a:xfrm>
          <a:prstGeom prst="rect">
            <a:avLst/>
          </a:prstGeom>
          <a:noFill/>
          <a:ln>
            <a:noFill/>
          </a:ln>
        </p:spPr>
        <p:txBody>
          <a:bodyPr anchorCtr="0" anchor="t" bIns="0" lIns="0" spcFirstLastPara="1" rIns="0" wrap="square" tIns="13325">
            <a:spAutoFit/>
          </a:bodyPr>
          <a:lstStyle/>
          <a:p>
            <a:pPr indent="0" lvl="0" marL="35560" rtl="0" algn="l">
              <a:spcBef>
                <a:spcPts val="0"/>
              </a:spcBef>
              <a:spcAft>
                <a:spcPts val="0"/>
              </a:spcAft>
              <a:buClr>
                <a:schemeClr val="lt2"/>
              </a:buClr>
              <a:buSzPts val="4200"/>
              <a:buFont typeface="Century Gothic"/>
              <a:buNone/>
            </a:pPr>
            <a:r>
              <a:rPr lang="pt-BR"/>
              <a:t>Census Modernos</a:t>
            </a:r>
            <a:endParaRPr/>
          </a:p>
        </p:txBody>
      </p:sp>
      <p:sp>
        <p:nvSpPr>
          <p:cNvPr id="351" name="Google Shape;351;p40"/>
          <p:cNvSpPr txBox="1"/>
          <p:nvPr/>
        </p:nvSpPr>
        <p:spPr>
          <a:xfrm>
            <a:off x="2070303" y="2821890"/>
            <a:ext cx="453390" cy="391795"/>
          </a:xfrm>
          <a:prstGeom prst="rect">
            <a:avLst/>
          </a:prstGeom>
          <a:noFill/>
          <a:ln>
            <a:noFill/>
          </a:ln>
        </p:spPr>
        <p:txBody>
          <a:bodyPr anchorCtr="0" anchor="t" bIns="0" lIns="0" spcFirstLastPara="1" rIns="0" wrap="square" tIns="12700">
            <a:spAutoFit/>
          </a:bodyPr>
          <a:lstStyle/>
          <a:p>
            <a:pPr indent="-342900" lvl="0" marL="355600" marR="0" rtl="0" algn="l">
              <a:spcBef>
                <a:spcPts val="0"/>
              </a:spcBef>
              <a:spcAft>
                <a:spcPts val="0"/>
              </a:spcAft>
              <a:buClr>
                <a:srgbClr val="7E7E7E"/>
              </a:buClr>
              <a:buSzPts val="2400"/>
              <a:buFont typeface="Noto Sans Symbols"/>
              <a:buChar char="▪"/>
            </a:pPr>
            <a:r>
              <a:rPr lang="pt-BR" sz="2400">
                <a:solidFill>
                  <a:srgbClr val="7E7E7E"/>
                </a:solidFill>
                <a:latin typeface="Verdana"/>
                <a:ea typeface="Verdana"/>
                <a:cs typeface="Verdana"/>
                <a:sym typeface="Verdana"/>
              </a:rPr>
              <a:t>.</a:t>
            </a:r>
            <a:endParaRPr sz="2400">
              <a:solidFill>
                <a:schemeClr val="lt1"/>
              </a:solidFill>
              <a:latin typeface="Verdana"/>
              <a:ea typeface="Verdana"/>
              <a:cs typeface="Verdana"/>
              <a:sym typeface="Verdana"/>
            </a:endParaRPr>
          </a:p>
        </p:txBody>
      </p:sp>
      <p:grpSp>
        <p:nvGrpSpPr>
          <p:cNvPr id="352" name="Google Shape;352;p40"/>
          <p:cNvGrpSpPr/>
          <p:nvPr/>
        </p:nvGrpSpPr>
        <p:grpSpPr>
          <a:xfrm>
            <a:off x="2305812" y="1312164"/>
            <a:ext cx="3451860" cy="1517903"/>
            <a:chOff x="781812" y="1312163"/>
            <a:chExt cx="3451860" cy="1517903"/>
          </a:xfrm>
        </p:grpSpPr>
        <p:pic>
          <p:nvPicPr>
            <p:cNvPr id="353" name="Google Shape;353;p40"/>
            <p:cNvPicPr preferRelativeResize="0"/>
            <p:nvPr/>
          </p:nvPicPr>
          <p:blipFill rotWithShape="1">
            <a:blip r:embed="rId7">
              <a:alphaModFix/>
            </a:blip>
            <a:srcRect b="0" l="0" r="0" t="0"/>
            <a:stretch/>
          </p:blipFill>
          <p:spPr>
            <a:xfrm>
              <a:off x="781812" y="1312163"/>
              <a:ext cx="3451860" cy="1517903"/>
            </a:xfrm>
            <a:prstGeom prst="rect">
              <a:avLst/>
            </a:prstGeom>
            <a:noFill/>
            <a:ln>
              <a:noFill/>
            </a:ln>
          </p:spPr>
        </p:pic>
        <p:pic>
          <p:nvPicPr>
            <p:cNvPr id="354" name="Google Shape;354;p40"/>
            <p:cNvPicPr preferRelativeResize="0"/>
            <p:nvPr/>
          </p:nvPicPr>
          <p:blipFill rotWithShape="1">
            <a:blip r:embed="rId8">
              <a:alphaModFix/>
            </a:blip>
            <a:srcRect b="0" l="0" r="0" t="0"/>
            <a:stretch/>
          </p:blipFill>
          <p:spPr>
            <a:xfrm>
              <a:off x="829056" y="1339595"/>
              <a:ext cx="3357372" cy="1423415"/>
            </a:xfrm>
            <a:prstGeom prst="rect">
              <a:avLst/>
            </a:prstGeom>
            <a:noFill/>
            <a:ln>
              <a:noFill/>
            </a:ln>
          </p:spPr>
        </p:pic>
        <p:sp>
          <p:nvSpPr>
            <p:cNvPr id="355" name="Google Shape;355;p40"/>
            <p:cNvSpPr/>
            <p:nvPr/>
          </p:nvSpPr>
          <p:spPr>
            <a:xfrm>
              <a:off x="829056" y="1339595"/>
              <a:ext cx="3357879" cy="1423670"/>
            </a:xfrm>
            <a:custGeom>
              <a:rect b="b" l="l" r="r" t="t"/>
              <a:pathLst>
                <a:path extrusionOk="0" h="1423670" w="3357879">
                  <a:moveTo>
                    <a:pt x="0" y="142366"/>
                  </a:moveTo>
                  <a:lnTo>
                    <a:pt x="7256" y="97373"/>
                  </a:lnTo>
                  <a:lnTo>
                    <a:pt x="27463" y="58292"/>
                  </a:lnTo>
                  <a:lnTo>
                    <a:pt x="58276" y="27472"/>
                  </a:lnTo>
                  <a:lnTo>
                    <a:pt x="97350" y="7259"/>
                  </a:lnTo>
                  <a:lnTo>
                    <a:pt x="142341" y="0"/>
                  </a:lnTo>
                  <a:lnTo>
                    <a:pt x="3215005" y="0"/>
                  </a:lnTo>
                  <a:lnTo>
                    <a:pt x="3259998" y="7259"/>
                  </a:lnTo>
                  <a:lnTo>
                    <a:pt x="3299079" y="27472"/>
                  </a:lnTo>
                  <a:lnTo>
                    <a:pt x="3329899" y="58292"/>
                  </a:lnTo>
                  <a:lnTo>
                    <a:pt x="3350112" y="97373"/>
                  </a:lnTo>
                  <a:lnTo>
                    <a:pt x="3357372" y="142366"/>
                  </a:lnTo>
                  <a:lnTo>
                    <a:pt x="3357372" y="1281049"/>
                  </a:lnTo>
                  <a:lnTo>
                    <a:pt x="3350112" y="1326042"/>
                  </a:lnTo>
                  <a:lnTo>
                    <a:pt x="3329899" y="1365123"/>
                  </a:lnTo>
                  <a:lnTo>
                    <a:pt x="3299079" y="1395943"/>
                  </a:lnTo>
                  <a:lnTo>
                    <a:pt x="3259998" y="1416156"/>
                  </a:lnTo>
                  <a:lnTo>
                    <a:pt x="3215005" y="1423415"/>
                  </a:lnTo>
                  <a:lnTo>
                    <a:pt x="142341" y="1423415"/>
                  </a:lnTo>
                  <a:lnTo>
                    <a:pt x="97350" y="1416156"/>
                  </a:lnTo>
                  <a:lnTo>
                    <a:pt x="58276" y="1395943"/>
                  </a:lnTo>
                  <a:lnTo>
                    <a:pt x="27463" y="1365123"/>
                  </a:lnTo>
                  <a:lnTo>
                    <a:pt x="7256" y="1326042"/>
                  </a:lnTo>
                  <a:lnTo>
                    <a:pt x="0" y="1281049"/>
                  </a:lnTo>
                  <a:lnTo>
                    <a:pt x="0" y="142366"/>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56" name="Google Shape;356;p40"/>
          <p:cNvSpPr txBox="1"/>
          <p:nvPr/>
        </p:nvSpPr>
        <p:spPr>
          <a:xfrm>
            <a:off x="3116961" y="1828546"/>
            <a:ext cx="1830000" cy="38220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lang="pt-BR" sz="2400">
                <a:solidFill>
                  <a:srgbClr val="0000FF"/>
                </a:solidFill>
                <a:latin typeface="Palatino Linotype"/>
                <a:ea typeface="Palatino Linotype"/>
                <a:cs typeface="Palatino Linotype"/>
                <a:sym typeface="Palatino Linotype"/>
              </a:rPr>
              <a:t>Século XVIII</a:t>
            </a:r>
            <a:endParaRPr sz="2400">
              <a:solidFill>
                <a:srgbClr val="0000FF"/>
              </a:solidFill>
              <a:latin typeface="Palatino Linotype"/>
              <a:ea typeface="Palatino Linotype"/>
              <a:cs typeface="Palatino Linotype"/>
              <a:sym typeface="Palatino Linotype"/>
            </a:endParaRPr>
          </a:p>
        </p:txBody>
      </p:sp>
      <p:grpSp>
        <p:nvGrpSpPr>
          <p:cNvPr id="357" name="Google Shape;357;p40"/>
          <p:cNvGrpSpPr/>
          <p:nvPr/>
        </p:nvGrpSpPr>
        <p:grpSpPr>
          <a:xfrm>
            <a:off x="2689098" y="2763775"/>
            <a:ext cx="3065272" cy="1632458"/>
            <a:chOff x="1165097" y="2763774"/>
            <a:chExt cx="3065272" cy="1632458"/>
          </a:xfrm>
        </p:grpSpPr>
        <p:sp>
          <p:nvSpPr>
            <p:cNvPr id="358" name="Google Shape;358;p40"/>
            <p:cNvSpPr/>
            <p:nvPr/>
          </p:nvSpPr>
          <p:spPr>
            <a:xfrm>
              <a:off x="1165097" y="2763774"/>
              <a:ext cx="377825" cy="920750"/>
            </a:xfrm>
            <a:custGeom>
              <a:rect b="b" l="l" r="r" t="t"/>
              <a:pathLst>
                <a:path extrusionOk="0" h="920750" w="377825">
                  <a:moveTo>
                    <a:pt x="0" y="0"/>
                  </a:moveTo>
                  <a:lnTo>
                    <a:pt x="0" y="920495"/>
                  </a:lnTo>
                  <a:lnTo>
                    <a:pt x="377825" y="920495"/>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9" name="Google Shape;359;p40"/>
            <p:cNvSpPr/>
            <p:nvPr/>
          </p:nvSpPr>
          <p:spPr>
            <a:xfrm>
              <a:off x="1543049" y="2972562"/>
              <a:ext cx="2687320" cy="1423670"/>
            </a:xfrm>
            <a:custGeom>
              <a:rect b="b" l="l" r="r" t="t"/>
              <a:pathLst>
                <a:path extrusionOk="0" h="1423670" w="2687320">
                  <a:moveTo>
                    <a:pt x="2544445" y="0"/>
                  </a:moveTo>
                  <a:lnTo>
                    <a:pt x="142367" y="0"/>
                  </a:lnTo>
                  <a:lnTo>
                    <a:pt x="97373" y="7259"/>
                  </a:lnTo>
                  <a:lnTo>
                    <a:pt x="58293" y="27472"/>
                  </a:lnTo>
                  <a:lnTo>
                    <a:pt x="27472" y="58292"/>
                  </a:lnTo>
                  <a:lnTo>
                    <a:pt x="7259" y="97373"/>
                  </a:lnTo>
                  <a:lnTo>
                    <a:pt x="0" y="142366"/>
                  </a:lnTo>
                  <a:lnTo>
                    <a:pt x="0" y="1281049"/>
                  </a:lnTo>
                  <a:lnTo>
                    <a:pt x="7259" y="1326042"/>
                  </a:lnTo>
                  <a:lnTo>
                    <a:pt x="27472" y="1365123"/>
                  </a:lnTo>
                  <a:lnTo>
                    <a:pt x="58293" y="1395943"/>
                  </a:lnTo>
                  <a:lnTo>
                    <a:pt x="97373" y="1416156"/>
                  </a:lnTo>
                  <a:lnTo>
                    <a:pt x="142367" y="1423415"/>
                  </a:lnTo>
                  <a:lnTo>
                    <a:pt x="2544445" y="1423415"/>
                  </a:lnTo>
                  <a:lnTo>
                    <a:pt x="2589438" y="1416156"/>
                  </a:lnTo>
                  <a:lnTo>
                    <a:pt x="2628519" y="1395943"/>
                  </a:lnTo>
                  <a:lnTo>
                    <a:pt x="2659339" y="1365123"/>
                  </a:lnTo>
                  <a:lnTo>
                    <a:pt x="2679552" y="1326042"/>
                  </a:lnTo>
                  <a:lnTo>
                    <a:pt x="2686812" y="1281049"/>
                  </a:lnTo>
                  <a:lnTo>
                    <a:pt x="2686812" y="142366"/>
                  </a:lnTo>
                  <a:lnTo>
                    <a:pt x="2679552" y="97373"/>
                  </a:lnTo>
                  <a:lnTo>
                    <a:pt x="2659339" y="58292"/>
                  </a:lnTo>
                  <a:lnTo>
                    <a:pt x="2628519" y="27472"/>
                  </a:lnTo>
                  <a:lnTo>
                    <a:pt x="2589438" y="7259"/>
                  </a:lnTo>
                  <a:lnTo>
                    <a:pt x="2544445" y="0"/>
                  </a:lnTo>
                  <a:close/>
                </a:path>
              </a:pathLst>
            </a:custGeom>
            <a:solidFill>
              <a:srgbClr val="FFFFFF">
                <a:alpha val="8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0" name="Google Shape;360;p40"/>
            <p:cNvSpPr/>
            <p:nvPr/>
          </p:nvSpPr>
          <p:spPr>
            <a:xfrm>
              <a:off x="1543049" y="2972562"/>
              <a:ext cx="2687320" cy="1423670"/>
            </a:xfrm>
            <a:custGeom>
              <a:rect b="b" l="l" r="r" t="t"/>
              <a:pathLst>
                <a:path extrusionOk="0" h="1423670" w="2687320">
                  <a:moveTo>
                    <a:pt x="0" y="142366"/>
                  </a:moveTo>
                  <a:lnTo>
                    <a:pt x="7259" y="97373"/>
                  </a:lnTo>
                  <a:lnTo>
                    <a:pt x="27472" y="58292"/>
                  </a:lnTo>
                  <a:lnTo>
                    <a:pt x="58293" y="27472"/>
                  </a:lnTo>
                  <a:lnTo>
                    <a:pt x="97373" y="7259"/>
                  </a:lnTo>
                  <a:lnTo>
                    <a:pt x="142367" y="0"/>
                  </a:lnTo>
                  <a:lnTo>
                    <a:pt x="2544445" y="0"/>
                  </a:lnTo>
                  <a:lnTo>
                    <a:pt x="2589438" y="7259"/>
                  </a:lnTo>
                  <a:lnTo>
                    <a:pt x="2628519" y="27472"/>
                  </a:lnTo>
                  <a:lnTo>
                    <a:pt x="2659339" y="58292"/>
                  </a:lnTo>
                  <a:lnTo>
                    <a:pt x="2679552" y="97373"/>
                  </a:lnTo>
                  <a:lnTo>
                    <a:pt x="2686812" y="142366"/>
                  </a:lnTo>
                  <a:lnTo>
                    <a:pt x="2686812" y="1281049"/>
                  </a:lnTo>
                  <a:lnTo>
                    <a:pt x="2679552" y="1326042"/>
                  </a:lnTo>
                  <a:lnTo>
                    <a:pt x="2659339" y="1365123"/>
                  </a:lnTo>
                  <a:lnTo>
                    <a:pt x="2628519" y="1395943"/>
                  </a:lnTo>
                  <a:lnTo>
                    <a:pt x="2589438" y="1416156"/>
                  </a:lnTo>
                  <a:lnTo>
                    <a:pt x="2544445" y="1423415"/>
                  </a:lnTo>
                  <a:lnTo>
                    <a:pt x="142367" y="1423415"/>
                  </a:lnTo>
                  <a:lnTo>
                    <a:pt x="97373" y="1416156"/>
                  </a:lnTo>
                  <a:lnTo>
                    <a:pt x="58293" y="1395943"/>
                  </a:lnTo>
                  <a:lnTo>
                    <a:pt x="27472" y="1365123"/>
                  </a:lnTo>
                  <a:lnTo>
                    <a:pt x="7259" y="1326042"/>
                  </a:lnTo>
                  <a:lnTo>
                    <a:pt x="0" y="1281049"/>
                  </a:lnTo>
                  <a:lnTo>
                    <a:pt x="0" y="142366"/>
                  </a:lnTo>
                  <a:close/>
                </a:path>
              </a:pathLst>
            </a:custGeom>
            <a:noFill/>
            <a:ln cap="flat" cmpd="sng" w="28950">
              <a:solidFill>
                <a:srgbClr val="5F76B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61" name="Google Shape;361;p40"/>
          <p:cNvSpPr txBox="1"/>
          <p:nvPr/>
        </p:nvSpPr>
        <p:spPr>
          <a:xfrm>
            <a:off x="3247390" y="3236214"/>
            <a:ext cx="2324700" cy="846900"/>
          </a:xfrm>
          <a:prstGeom prst="rect">
            <a:avLst/>
          </a:prstGeom>
          <a:noFill/>
          <a:ln>
            <a:noFill/>
          </a:ln>
        </p:spPr>
        <p:txBody>
          <a:bodyPr anchorCtr="0" anchor="t" bIns="0" lIns="0" spcFirstLastPara="1" rIns="0" wrap="square" tIns="9525">
            <a:spAutoFit/>
          </a:bodyPr>
          <a:lstStyle/>
          <a:p>
            <a:pPr indent="0" lvl="0" marL="12700" marR="5080" rtl="0" algn="ctr">
              <a:lnSpc>
                <a:spcPct val="101099"/>
              </a:lnSpc>
              <a:spcBef>
                <a:spcPts val="0"/>
              </a:spcBef>
              <a:spcAft>
                <a:spcPts val="0"/>
              </a:spcAft>
              <a:buNone/>
            </a:pPr>
            <a:r>
              <a:rPr lang="pt-BR" sz="1800">
                <a:solidFill>
                  <a:srgbClr val="0000FF"/>
                </a:solidFill>
                <a:latin typeface="Palatino Linotype"/>
                <a:ea typeface="Palatino Linotype"/>
                <a:cs typeface="Palatino Linotype"/>
                <a:sym typeface="Palatino Linotype"/>
              </a:rPr>
              <a:t>Europa, na região da  península escandinava  (1748-1760)</a:t>
            </a:r>
            <a:endParaRPr sz="1800">
              <a:solidFill>
                <a:srgbClr val="0000FF"/>
              </a:solidFill>
              <a:latin typeface="Palatino Linotype"/>
              <a:ea typeface="Palatino Linotype"/>
              <a:cs typeface="Palatino Linotype"/>
              <a:sym typeface="Palatino Linotype"/>
            </a:endParaRPr>
          </a:p>
        </p:txBody>
      </p:sp>
      <p:grpSp>
        <p:nvGrpSpPr>
          <p:cNvPr id="362" name="Google Shape;362;p40"/>
          <p:cNvGrpSpPr/>
          <p:nvPr/>
        </p:nvGrpSpPr>
        <p:grpSpPr>
          <a:xfrm>
            <a:off x="2689098" y="2763773"/>
            <a:ext cx="3022219" cy="3259836"/>
            <a:chOff x="1165097" y="2763773"/>
            <a:chExt cx="3022219" cy="3259836"/>
          </a:xfrm>
        </p:grpSpPr>
        <p:sp>
          <p:nvSpPr>
            <p:cNvPr id="363" name="Google Shape;363;p40"/>
            <p:cNvSpPr/>
            <p:nvPr/>
          </p:nvSpPr>
          <p:spPr>
            <a:xfrm>
              <a:off x="1165097" y="2763773"/>
              <a:ext cx="335915" cy="2546985"/>
            </a:xfrm>
            <a:custGeom>
              <a:rect b="b" l="l" r="r" t="t"/>
              <a:pathLst>
                <a:path extrusionOk="0" h="2546985" w="335915">
                  <a:moveTo>
                    <a:pt x="0" y="0"/>
                  </a:moveTo>
                  <a:lnTo>
                    <a:pt x="0" y="2546731"/>
                  </a:lnTo>
                  <a:lnTo>
                    <a:pt x="335788" y="2546731"/>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4" name="Google Shape;364;p40"/>
            <p:cNvSpPr/>
            <p:nvPr/>
          </p:nvSpPr>
          <p:spPr>
            <a:xfrm>
              <a:off x="1501901" y="4598669"/>
              <a:ext cx="2685415" cy="1424940"/>
            </a:xfrm>
            <a:custGeom>
              <a:rect b="b" l="l" r="r" t="t"/>
              <a:pathLst>
                <a:path extrusionOk="0" h="1424939" w="2685415">
                  <a:moveTo>
                    <a:pt x="2542794" y="0"/>
                  </a:moveTo>
                  <a:lnTo>
                    <a:pt x="142493" y="0"/>
                  </a:lnTo>
                  <a:lnTo>
                    <a:pt x="97438" y="7260"/>
                  </a:lnTo>
                  <a:lnTo>
                    <a:pt x="58320" y="27480"/>
                  </a:lnTo>
                  <a:lnTo>
                    <a:pt x="27480" y="58320"/>
                  </a:lnTo>
                  <a:lnTo>
                    <a:pt x="7260" y="97438"/>
                  </a:lnTo>
                  <a:lnTo>
                    <a:pt x="0" y="142493"/>
                  </a:lnTo>
                  <a:lnTo>
                    <a:pt x="0" y="1282445"/>
                  </a:lnTo>
                  <a:lnTo>
                    <a:pt x="7260" y="1327486"/>
                  </a:lnTo>
                  <a:lnTo>
                    <a:pt x="27480" y="1366603"/>
                  </a:lnTo>
                  <a:lnTo>
                    <a:pt x="58320" y="1397448"/>
                  </a:lnTo>
                  <a:lnTo>
                    <a:pt x="97438" y="1417676"/>
                  </a:lnTo>
                  <a:lnTo>
                    <a:pt x="142493" y="1424939"/>
                  </a:lnTo>
                  <a:lnTo>
                    <a:pt x="2542794" y="1424939"/>
                  </a:lnTo>
                  <a:lnTo>
                    <a:pt x="2587849" y="1417676"/>
                  </a:lnTo>
                  <a:lnTo>
                    <a:pt x="2626967" y="1397448"/>
                  </a:lnTo>
                  <a:lnTo>
                    <a:pt x="2657807" y="1366603"/>
                  </a:lnTo>
                  <a:lnTo>
                    <a:pt x="2678027" y="1327486"/>
                  </a:lnTo>
                  <a:lnTo>
                    <a:pt x="2685288" y="1282445"/>
                  </a:lnTo>
                  <a:lnTo>
                    <a:pt x="2685288" y="142493"/>
                  </a:lnTo>
                  <a:lnTo>
                    <a:pt x="2678027" y="97438"/>
                  </a:lnTo>
                  <a:lnTo>
                    <a:pt x="2657807" y="58320"/>
                  </a:lnTo>
                  <a:lnTo>
                    <a:pt x="2626967" y="27480"/>
                  </a:lnTo>
                  <a:lnTo>
                    <a:pt x="2587849" y="7260"/>
                  </a:lnTo>
                  <a:lnTo>
                    <a:pt x="2542794" y="0"/>
                  </a:lnTo>
                  <a:close/>
                </a:path>
              </a:pathLst>
            </a:custGeom>
            <a:solidFill>
              <a:srgbClr val="FFFFFF">
                <a:alpha val="8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5" name="Google Shape;365;p40"/>
            <p:cNvSpPr/>
            <p:nvPr/>
          </p:nvSpPr>
          <p:spPr>
            <a:xfrm>
              <a:off x="1501901" y="4598669"/>
              <a:ext cx="2685415" cy="1424940"/>
            </a:xfrm>
            <a:custGeom>
              <a:rect b="b" l="l" r="r" t="t"/>
              <a:pathLst>
                <a:path extrusionOk="0" h="1424939" w="2685415">
                  <a:moveTo>
                    <a:pt x="0" y="142493"/>
                  </a:moveTo>
                  <a:lnTo>
                    <a:pt x="7260" y="97438"/>
                  </a:lnTo>
                  <a:lnTo>
                    <a:pt x="27480" y="58320"/>
                  </a:lnTo>
                  <a:lnTo>
                    <a:pt x="58320" y="27480"/>
                  </a:lnTo>
                  <a:lnTo>
                    <a:pt x="97438" y="7260"/>
                  </a:lnTo>
                  <a:lnTo>
                    <a:pt x="142493" y="0"/>
                  </a:lnTo>
                  <a:lnTo>
                    <a:pt x="2542794" y="0"/>
                  </a:lnTo>
                  <a:lnTo>
                    <a:pt x="2587849" y="7260"/>
                  </a:lnTo>
                  <a:lnTo>
                    <a:pt x="2626967" y="27480"/>
                  </a:lnTo>
                  <a:lnTo>
                    <a:pt x="2657807" y="58320"/>
                  </a:lnTo>
                  <a:lnTo>
                    <a:pt x="2678027" y="97438"/>
                  </a:lnTo>
                  <a:lnTo>
                    <a:pt x="2685288" y="142493"/>
                  </a:lnTo>
                  <a:lnTo>
                    <a:pt x="2685288" y="1282445"/>
                  </a:lnTo>
                  <a:lnTo>
                    <a:pt x="2678027" y="1327486"/>
                  </a:lnTo>
                  <a:lnTo>
                    <a:pt x="2657807" y="1366603"/>
                  </a:lnTo>
                  <a:lnTo>
                    <a:pt x="2626967" y="1397448"/>
                  </a:lnTo>
                  <a:lnTo>
                    <a:pt x="2587849" y="1417676"/>
                  </a:lnTo>
                  <a:lnTo>
                    <a:pt x="2542794" y="1424939"/>
                  </a:lnTo>
                  <a:lnTo>
                    <a:pt x="142493" y="1424939"/>
                  </a:lnTo>
                  <a:lnTo>
                    <a:pt x="97438" y="1417676"/>
                  </a:lnTo>
                  <a:lnTo>
                    <a:pt x="58320" y="1397448"/>
                  </a:lnTo>
                  <a:lnTo>
                    <a:pt x="27480" y="1366603"/>
                  </a:lnTo>
                  <a:lnTo>
                    <a:pt x="7260" y="1327486"/>
                  </a:lnTo>
                  <a:lnTo>
                    <a:pt x="0" y="1282445"/>
                  </a:lnTo>
                  <a:lnTo>
                    <a:pt x="0" y="142493"/>
                  </a:lnTo>
                  <a:close/>
                </a:path>
              </a:pathLst>
            </a:custGeom>
            <a:noFill/>
            <a:ln cap="flat" cmpd="sng" w="28950">
              <a:solidFill>
                <a:srgbClr val="5F76B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66" name="Google Shape;366;p40"/>
          <p:cNvSpPr txBox="1"/>
          <p:nvPr/>
        </p:nvSpPr>
        <p:spPr>
          <a:xfrm>
            <a:off x="3248026" y="5001515"/>
            <a:ext cx="2237100" cy="566700"/>
          </a:xfrm>
          <a:prstGeom prst="rect">
            <a:avLst/>
          </a:prstGeom>
          <a:noFill/>
          <a:ln>
            <a:noFill/>
          </a:ln>
        </p:spPr>
        <p:txBody>
          <a:bodyPr anchorCtr="0" anchor="t" bIns="0" lIns="0" spcFirstLastPara="1" rIns="0" wrap="square" tIns="9525">
            <a:spAutoFit/>
          </a:bodyPr>
          <a:lstStyle/>
          <a:p>
            <a:pPr indent="-652780" lvl="0" marL="664845" marR="5080" rtl="0" algn="l">
              <a:lnSpc>
                <a:spcPct val="101099"/>
              </a:lnSpc>
              <a:spcBef>
                <a:spcPts val="0"/>
              </a:spcBef>
              <a:spcAft>
                <a:spcPts val="0"/>
              </a:spcAft>
              <a:buNone/>
            </a:pPr>
            <a:r>
              <a:rPr lang="pt-BR" sz="1800">
                <a:solidFill>
                  <a:srgbClr val="0000FF"/>
                </a:solidFill>
                <a:latin typeface="Palatino Linotype"/>
                <a:ea typeface="Palatino Linotype"/>
                <a:cs typeface="Palatino Linotype"/>
                <a:sym typeface="Palatino Linotype"/>
              </a:rPr>
              <a:t>Na América, em 1790,  nos EUA</a:t>
            </a:r>
            <a:endParaRPr sz="1800">
              <a:solidFill>
                <a:srgbClr val="0000FF"/>
              </a:solidFill>
              <a:latin typeface="Palatino Linotype"/>
              <a:ea typeface="Palatino Linotype"/>
              <a:cs typeface="Palatino Linotype"/>
              <a:sym typeface="Palatino Linotype"/>
            </a:endParaRPr>
          </a:p>
        </p:txBody>
      </p:sp>
      <p:grpSp>
        <p:nvGrpSpPr>
          <p:cNvPr id="367" name="Google Shape;367;p40"/>
          <p:cNvGrpSpPr/>
          <p:nvPr/>
        </p:nvGrpSpPr>
        <p:grpSpPr>
          <a:xfrm>
            <a:off x="6074664" y="1312164"/>
            <a:ext cx="3451860" cy="1517903"/>
            <a:chOff x="4550664" y="1312163"/>
            <a:chExt cx="3451860" cy="1517903"/>
          </a:xfrm>
        </p:grpSpPr>
        <p:pic>
          <p:nvPicPr>
            <p:cNvPr id="368" name="Google Shape;368;p40"/>
            <p:cNvPicPr preferRelativeResize="0"/>
            <p:nvPr/>
          </p:nvPicPr>
          <p:blipFill rotWithShape="1">
            <a:blip r:embed="rId7">
              <a:alphaModFix/>
            </a:blip>
            <a:srcRect b="0" l="0" r="0" t="0"/>
            <a:stretch/>
          </p:blipFill>
          <p:spPr>
            <a:xfrm>
              <a:off x="4550664" y="1312163"/>
              <a:ext cx="3451860" cy="1517903"/>
            </a:xfrm>
            <a:prstGeom prst="rect">
              <a:avLst/>
            </a:prstGeom>
            <a:noFill/>
            <a:ln>
              <a:noFill/>
            </a:ln>
          </p:spPr>
        </p:pic>
        <p:pic>
          <p:nvPicPr>
            <p:cNvPr id="369" name="Google Shape;369;p40"/>
            <p:cNvPicPr preferRelativeResize="0"/>
            <p:nvPr/>
          </p:nvPicPr>
          <p:blipFill rotWithShape="1">
            <a:blip r:embed="rId8">
              <a:alphaModFix/>
            </a:blip>
            <a:srcRect b="0" l="0" r="0" t="0"/>
            <a:stretch/>
          </p:blipFill>
          <p:spPr>
            <a:xfrm>
              <a:off x="4597908" y="1339595"/>
              <a:ext cx="3357371" cy="1423415"/>
            </a:xfrm>
            <a:prstGeom prst="rect">
              <a:avLst/>
            </a:prstGeom>
            <a:noFill/>
            <a:ln>
              <a:noFill/>
            </a:ln>
          </p:spPr>
        </p:pic>
        <p:sp>
          <p:nvSpPr>
            <p:cNvPr id="370" name="Google Shape;370;p40"/>
            <p:cNvSpPr/>
            <p:nvPr/>
          </p:nvSpPr>
          <p:spPr>
            <a:xfrm>
              <a:off x="4597908" y="1339595"/>
              <a:ext cx="3357879" cy="1423670"/>
            </a:xfrm>
            <a:custGeom>
              <a:rect b="b" l="l" r="r" t="t"/>
              <a:pathLst>
                <a:path extrusionOk="0" h="1423670" w="3357879">
                  <a:moveTo>
                    <a:pt x="0" y="142366"/>
                  </a:moveTo>
                  <a:lnTo>
                    <a:pt x="7259" y="97373"/>
                  </a:lnTo>
                  <a:lnTo>
                    <a:pt x="27472" y="58292"/>
                  </a:lnTo>
                  <a:lnTo>
                    <a:pt x="58292" y="27472"/>
                  </a:lnTo>
                  <a:lnTo>
                    <a:pt x="97373" y="7259"/>
                  </a:lnTo>
                  <a:lnTo>
                    <a:pt x="142366" y="0"/>
                  </a:lnTo>
                  <a:lnTo>
                    <a:pt x="3215005" y="0"/>
                  </a:lnTo>
                  <a:lnTo>
                    <a:pt x="3259998" y="7259"/>
                  </a:lnTo>
                  <a:lnTo>
                    <a:pt x="3299078" y="27472"/>
                  </a:lnTo>
                  <a:lnTo>
                    <a:pt x="3329899" y="58292"/>
                  </a:lnTo>
                  <a:lnTo>
                    <a:pt x="3350112" y="97373"/>
                  </a:lnTo>
                  <a:lnTo>
                    <a:pt x="3357371" y="142366"/>
                  </a:lnTo>
                  <a:lnTo>
                    <a:pt x="3357371" y="1281049"/>
                  </a:lnTo>
                  <a:lnTo>
                    <a:pt x="3350112" y="1326042"/>
                  </a:lnTo>
                  <a:lnTo>
                    <a:pt x="3329899" y="1365123"/>
                  </a:lnTo>
                  <a:lnTo>
                    <a:pt x="3299079" y="1395943"/>
                  </a:lnTo>
                  <a:lnTo>
                    <a:pt x="3259998" y="1416156"/>
                  </a:lnTo>
                  <a:lnTo>
                    <a:pt x="3215005" y="1423415"/>
                  </a:lnTo>
                  <a:lnTo>
                    <a:pt x="142366" y="1423415"/>
                  </a:lnTo>
                  <a:lnTo>
                    <a:pt x="97373" y="1416156"/>
                  </a:lnTo>
                  <a:lnTo>
                    <a:pt x="58292" y="1395943"/>
                  </a:lnTo>
                  <a:lnTo>
                    <a:pt x="27472" y="1365123"/>
                  </a:lnTo>
                  <a:lnTo>
                    <a:pt x="7259" y="1326042"/>
                  </a:lnTo>
                  <a:lnTo>
                    <a:pt x="0" y="1281049"/>
                  </a:lnTo>
                  <a:lnTo>
                    <a:pt x="0" y="142366"/>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71" name="Google Shape;371;p40"/>
          <p:cNvSpPr txBox="1"/>
          <p:nvPr/>
        </p:nvSpPr>
        <p:spPr>
          <a:xfrm>
            <a:off x="7021830" y="1828546"/>
            <a:ext cx="1558800" cy="38220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lang="pt-BR" sz="2400">
                <a:solidFill>
                  <a:srgbClr val="0000FF"/>
                </a:solidFill>
                <a:latin typeface="Palatino Linotype"/>
                <a:ea typeface="Palatino Linotype"/>
                <a:cs typeface="Palatino Linotype"/>
                <a:sym typeface="Palatino Linotype"/>
              </a:rPr>
              <a:t>Século XIX</a:t>
            </a:r>
            <a:endParaRPr sz="2400">
              <a:solidFill>
                <a:srgbClr val="0000FF"/>
              </a:solidFill>
              <a:latin typeface="Palatino Linotype"/>
              <a:ea typeface="Palatino Linotype"/>
              <a:cs typeface="Palatino Linotype"/>
              <a:sym typeface="Palatino Linotype"/>
            </a:endParaRPr>
          </a:p>
        </p:txBody>
      </p:sp>
      <p:grpSp>
        <p:nvGrpSpPr>
          <p:cNvPr id="372" name="Google Shape;372;p40"/>
          <p:cNvGrpSpPr/>
          <p:nvPr/>
        </p:nvGrpSpPr>
        <p:grpSpPr>
          <a:xfrm>
            <a:off x="6457950" y="2763774"/>
            <a:ext cx="3022600" cy="1629410"/>
            <a:chOff x="4933950" y="2763774"/>
            <a:chExt cx="3022600" cy="1629410"/>
          </a:xfrm>
        </p:grpSpPr>
        <p:sp>
          <p:nvSpPr>
            <p:cNvPr id="373" name="Google Shape;373;p40"/>
            <p:cNvSpPr/>
            <p:nvPr/>
          </p:nvSpPr>
          <p:spPr>
            <a:xfrm>
              <a:off x="4933950" y="2763774"/>
              <a:ext cx="335915" cy="917575"/>
            </a:xfrm>
            <a:custGeom>
              <a:rect b="b" l="l" r="r" t="t"/>
              <a:pathLst>
                <a:path extrusionOk="0" h="917575" w="335914">
                  <a:moveTo>
                    <a:pt x="0" y="0"/>
                  </a:moveTo>
                  <a:lnTo>
                    <a:pt x="0" y="917448"/>
                  </a:lnTo>
                  <a:lnTo>
                    <a:pt x="335788" y="917448"/>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4" name="Google Shape;374;p40"/>
            <p:cNvSpPr/>
            <p:nvPr/>
          </p:nvSpPr>
          <p:spPr>
            <a:xfrm>
              <a:off x="5269230" y="2969514"/>
              <a:ext cx="2687320" cy="1423670"/>
            </a:xfrm>
            <a:custGeom>
              <a:rect b="b" l="l" r="r" t="t"/>
              <a:pathLst>
                <a:path extrusionOk="0" h="1423670" w="2687320">
                  <a:moveTo>
                    <a:pt x="2544445" y="0"/>
                  </a:moveTo>
                  <a:lnTo>
                    <a:pt x="142367" y="0"/>
                  </a:lnTo>
                  <a:lnTo>
                    <a:pt x="97373" y="7259"/>
                  </a:lnTo>
                  <a:lnTo>
                    <a:pt x="58293" y="27472"/>
                  </a:lnTo>
                  <a:lnTo>
                    <a:pt x="27472" y="58292"/>
                  </a:lnTo>
                  <a:lnTo>
                    <a:pt x="7259" y="97373"/>
                  </a:lnTo>
                  <a:lnTo>
                    <a:pt x="0" y="142366"/>
                  </a:lnTo>
                  <a:lnTo>
                    <a:pt x="0" y="1281049"/>
                  </a:lnTo>
                  <a:lnTo>
                    <a:pt x="7259" y="1326042"/>
                  </a:lnTo>
                  <a:lnTo>
                    <a:pt x="27472" y="1365123"/>
                  </a:lnTo>
                  <a:lnTo>
                    <a:pt x="58293" y="1395943"/>
                  </a:lnTo>
                  <a:lnTo>
                    <a:pt x="97373" y="1416156"/>
                  </a:lnTo>
                  <a:lnTo>
                    <a:pt x="142367" y="1423416"/>
                  </a:lnTo>
                  <a:lnTo>
                    <a:pt x="2544445" y="1423416"/>
                  </a:lnTo>
                  <a:lnTo>
                    <a:pt x="2589438" y="1416156"/>
                  </a:lnTo>
                  <a:lnTo>
                    <a:pt x="2628519" y="1395943"/>
                  </a:lnTo>
                  <a:lnTo>
                    <a:pt x="2659339" y="1365123"/>
                  </a:lnTo>
                  <a:lnTo>
                    <a:pt x="2679552" y="1326042"/>
                  </a:lnTo>
                  <a:lnTo>
                    <a:pt x="2686812" y="1281049"/>
                  </a:lnTo>
                  <a:lnTo>
                    <a:pt x="2686812" y="142366"/>
                  </a:lnTo>
                  <a:lnTo>
                    <a:pt x="2679552" y="97373"/>
                  </a:lnTo>
                  <a:lnTo>
                    <a:pt x="2659339" y="58292"/>
                  </a:lnTo>
                  <a:lnTo>
                    <a:pt x="2628519" y="27472"/>
                  </a:lnTo>
                  <a:lnTo>
                    <a:pt x="2589438" y="7259"/>
                  </a:lnTo>
                  <a:lnTo>
                    <a:pt x="2544445" y="0"/>
                  </a:lnTo>
                  <a:close/>
                </a:path>
              </a:pathLst>
            </a:custGeom>
            <a:solidFill>
              <a:srgbClr val="FFFFFF">
                <a:alpha val="8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5" name="Google Shape;375;p40"/>
            <p:cNvSpPr/>
            <p:nvPr/>
          </p:nvSpPr>
          <p:spPr>
            <a:xfrm>
              <a:off x="5269230" y="2969514"/>
              <a:ext cx="2687320" cy="1423670"/>
            </a:xfrm>
            <a:custGeom>
              <a:rect b="b" l="l" r="r" t="t"/>
              <a:pathLst>
                <a:path extrusionOk="0" h="1423670" w="2687320">
                  <a:moveTo>
                    <a:pt x="0" y="142366"/>
                  </a:moveTo>
                  <a:lnTo>
                    <a:pt x="7259" y="97373"/>
                  </a:lnTo>
                  <a:lnTo>
                    <a:pt x="27472" y="58292"/>
                  </a:lnTo>
                  <a:lnTo>
                    <a:pt x="58293" y="27472"/>
                  </a:lnTo>
                  <a:lnTo>
                    <a:pt x="97373" y="7259"/>
                  </a:lnTo>
                  <a:lnTo>
                    <a:pt x="142367" y="0"/>
                  </a:lnTo>
                  <a:lnTo>
                    <a:pt x="2544445" y="0"/>
                  </a:lnTo>
                  <a:lnTo>
                    <a:pt x="2589438" y="7259"/>
                  </a:lnTo>
                  <a:lnTo>
                    <a:pt x="2628519" y="27472"/>
                  </a:lnTo>
                  <a:lnTo>
                    <a:pt x="2659339" y="58292"/>
                  </a:lnTo>
                  <a:lnTo>
                    <a:pt x="2679552" y="97373"/>
                  </a:lnTo>
                  <a:lnTo>
                    <a:pt x="2686812" y="142366"/>
                  </a:lnTo>
                  <a:lnTo>
                    <a:pt x="2686812" y="1281049"/>
                  </a:lnTo>
                  <a:lnTo>
                    <a:pt x="2679552" y="1326042"/>
                  </a:lnTo>
                  <a:lnTo>
                    <a:pt x="2659339" y="1365123"/>
                  </a:lnTo>
                  <a:lnTo>
                    <a:pt x="2628519" y="1395943"/>
                  </a:lnTo>
                  <a:lnTo>
                    <a:pt x="2589438" y="1416156"/>
                  </a:lnTo>
                  <a:lnTo>
                    <a:pt x="2544445" y="1423416"/>
                  </a:lnTo>
                  <a:lnTo>
                    <a:pt x="142367" y="1423416"/>
                  </a:lnTo>
                  <a:lnTo>
                    <a:pt x="97373" y="1416156"/>
                  </a:lnTo>
                  <a:lnTo>
                    <a:pt x="58293" y="1395943"/>
                  </a:lnTo>
                  <a:lnTo>
                    <a:pt x="27472" y="1365123"/>
                  </a:lnTo>
                  <a:lnTo>
                    <a:pt x="7259" y="1326042"/>
                  </a:lnTo>
                  <a:lnTo>
                    <a:pt x="0" y="1281049"/>
                  </a:lnTo>
                  <a:lnTo>
                    <a:pt x="0" y="142366"/>
                  </a:lnTo>
                  <a:close/>
                </a:path>
              </a:pathLst>
            </a:custGeom>
            <a:noFill/>
            <a:ln cap="flat" cmpd="sng" w="28950">
              <a:solidFill>
                <a:srgbClr val="5F76B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76" name="Google Shape;376;p40"/>
          <p:cNvSpPr txBox="1"/>
          <p:nvPr/>
        </p:nvSpPr>
        <p:spPr>
          <a:xfrm>
            <a:off x="6966965" y="3233165"/>
            <a:ext cx="2338200" cy="846900"/>
          </a:xfrm>
          <a:prstGeom prst="rect">
            <a:avLst/>
          </a:prstGeom>
          <a:noFill/>
          <a:ln>
            <a:noFill/>
          </a:ln>
        </p:spPr>
        <p:txBody>
          <a:bodyPr anchorCtr="0" anchor="t" bIns="0" lIns="0" spcFirstLastPara="1" rIns="0" wrap="square" tIns="9525">
            <a:spAutoFit/>
          </a:bodyPr>
          <a:lstStyle/>
          <a:p>
            <a:pPr indent="0" lvl="0" marL="12700" marR="5080" rtl="0" algn="ctr">
              <a:lnSpc>
                <a:spcPct val="101099"/>
              </a:lnSpc>
              <a:spcBef>
                <a:spcPts val="0"/>
              </a:spcBef>
              <a:spcAft>
                <a:spcPts val="0"/>
              </a:spcAft>
              <a:buNone/>
            </a:pPr>
            <a:r>
              <a:rPr lang="pt-BR" sz="1800">
                <a:solidFill>
                  <a:srgbClr val="0000FF"/>
                </a:solidFill>
                <a:latin typeface="Palatino Linotype"/>
                <a:ea typeface="Palatino Linotype"/>
                <a:cs typeface="Palatino Linotype"/>
                <a:sym typeface="Palatino Linotype"/>
              </a:rPr>
              <a:t>França e Inglaterra nos  primeiros anos do  Século XIX</a:t>
            </a:r>
            <a:endParaRPr sz="1800">
              <a:solidFill>
                <a:srgbClr val="0000FF"/>
              </a:solidFill>
              <a:latin typeface="Palatino Linotype"/>
              <a:ea typeface="Palatino Linotype"/>
              <a:cs typeface="Palatino Linotype"/>
              <a:sym typeface="Palatino Linotype"/>
            </a:endParaRPr>
          </a:p>
        </p:txBody>
      </p:sp>
      <p:grpSp>
        <p:nvGrpSpPr>
          <p:cNvPr id="377" name="Google Shape;377;p40"/>
          <p:cNvGrpSpPr/>
          <p:nvPr/>
        </p:nvGrpSpPr>
        <p:grpSpPr>
          <a:xfrm>
            <a:off x="6457950" y="2763773"/>
            <a:ext cx="3022600" cy="3259836"/>
            <a:chOff x="4933949" y="2763773"/>
            <a:chExt cx="3022600" cy="3259836"/>
          </a:xfrm>
        </p:grpSpPr>
        <p:sp>
          <p:nvSpPr>
            <p:cNvPr id="378" name="Google Shape;378;p40"/>
            <p:cNvSpPr/>
            <p:nvPr/>
          </p:nvSpPr>
          <p:spPr>
            <a:xfrm>
              <a:off x="4933949" y="2763773"/>
              <a:ext cx="335915" cy="2546985"/>
            </a:xfrm>
            <a:custGeom>
              <a:rect b="b" l="l" r="r" t="t"/>
              <a:pathLst>
                <a:path extrusionOk="0" h="2546985" w="335914">
                  <a:moveTo>
                    <a:pt x="0" y="0"/>
                  </a:moveTo>
                  <a:lnTo>
                    <a:pt x="0" y="2546731"/>
                  </a:lnTo>
                  <a:lnTo>
                    <a:pt x="335788" y="2546731"/>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9" name="Google Shape;379;p40"/>
            <p:cNvSpPr/>
            <p:nvPr/>
          </p:nvSpPr>
          <p:spPr>
            <a:xfrm>
              <a:off x="5269229" y="4598669"/>
              <a:ext cx="2687320" cy="1424940"/>
            </a:xfrm>
            <a:custGeom>
              <a:rect b="b" l="l" r="r" t="t"/>
              <a:pathLst>
                <a:path extrusionOk="0" h="1424939" w="2687320">
                  <a:moveTo>
                    <a:pt x="2544318" y="0"/>
                  </a:moveTo>
                  <a:lnTo>
                    <a:pt x="142494" y="0"/>
                  </a:lnTo>
                  <a:lnTo>
                    <a:pt x="97438" y="7260"/>
                  </a:lnTo>
                  <a:lnTo>
                    <a:pt x="58320" y="27480"/>
                  </a:lnTo>
                  <a:lnTo>
                    <a:pt x="27480" y="58320"/>
                  </a:lnTo>
                  <a:lnTo>
                    <a:pt x="7260" y="97438"/>
                  </a:lnTo>
                  <a:lnTo>
                    <a:pt x="0" y="142493"/>
                  </a:lnTo>
                  <a:lnTo>
                    <a:pt x="0" y="1282445"/>
                  </a:lnTo>
                  <a:lnTo>
                    <a:pt x="7260" y="1327486"/>
                  </a:lnTo>
                  <a:lnTo>
                    <a:pt x="27480" y="1366603"/>
                  </a:lnTo>
                  <a:lnTo>
                    <a:pt x="58320" y="1397448"/>
                  </a:lnTo>
                  <a:lnTo>
                    <a:pt x="97438" y="1417676"/>
                  </a:lnTo>
                  <a:lnTo>
                    <a:pt x="142494" y="1424939"/>
                  </a:lnTo>
                  <a:lnTo>
                    <a:pt x="2544318" y="1424939"/>
                  </a:lnTo>
                  <a:lnTo>
                    <a:pt x="2589373" y="1417676"/>
                  </a:lnTo>
                  <a:lnTo>
                    <a:pt x="2628491" y="1397448"/>
                  </a:lnTo>
                  <a:lnTo>
                    <a:pt x="2659331" y="1366603"/>
                  </a:lnTo>
                  <a:lnTo>
                    <a:pt x="2679551" y="1327486"/>
                  </a:lnTo>
                  <a:lnTo>
                    <a:pt x="2686812" y="1282445"/>
                  </a:lnTo>
                  <a:lnTo>
                    <a:pt x="2686812" y="142493"/>
                  </a:lnTo>
                  <a:lnTo>
                    <a:pt x="2679551" y="97438"/>
                  </a:lnTo>
                  <a:lnTo>
                    <a:pt x="2659331" y="58320"/>
                  </a:lnTo>
                  <a:lnTo>
                    <a:pt x="2628491" y="27480"/>
                  </a:lnTo>
                  <a:lnTo>
                    <a:pt x="2589373" y="7260"/>
                  </a:lnTo>
                  <a:lnTo>
                    <a:pt x="2544318" y="0"/>
                  </a:lnTo>
                  <a:close/>
                </a:path>
              </a:pathLst>
            </a:custGeom>
            <a:solidFill>
              <a:srgbClr val="FFFFFF">
                <a:alpha val="8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0" name="Google Shape;380;p40"/>
            <p:cNvSpPr/>
            <p:nvPr/>
          </p:nvSpPr>
          <p:spPr>
            <a:xfrm>
              <a:off x="5269229" y="4598669"/>
              <a:ext cx="2687320" cy="1424940"/>
            </a:xfrm>
            <a:custGeom>
              <a:rect b="b" l="l" r="r" t="t"/>
              <a:pathLst>
                <a:path extrusionOk="0" h="1424939" w="2687320">
                  <a:moveTo>
                    <a:pt x="0" y="142493"/>
                  </a:moveTo>
                  <a:lnTo>
                    <a:pt x="7260" y="97438"/>
                  </a:lnTo>
                  <a:lnTo>
                    <a:pt x="27480" y="58320"/>
                  </a:lnTo>
                  <a:lnTo>
                    <a:pt x="58320" y="27480"/>
                  </a:lnTo>
                  <a:lnTo>
                    <a:pt x="97438" y="7260"/>
                  </a:lnTo>
                  <a:lnTo>
                    <a:pt x="142494" y="0"/>
                  </a:lnTo>
                  <a:lnTo>
                    <a:pt x="2544318" y="0"/>
                  </a:lnTo>
                  <a:lnTo>
                    <a:pt x="2589373" y="7260"/>
                  </a:lnTo>
                  <a:lnTo>
                    <a:pt x="2628491" y="27480"/>
                  </a:lnTo>
                  <a:lnTo>
                    <a:pt x="2659331" y="58320"/>
                  </a:lnTo>
                  <a:lnTo>
                    <a:pt x="2679551" y="97438"/>
                  </a:lnTo>
                  <a:lnTo>
                    <a:pt x="2686812" y="142493"/>
                  </a:lnTo>
                  <a:lnTo>
                    <a:pt x="2686812" y="1282445"/>
                  </a:lnTo>
                  <a:lnTo>
                    <a:pt x="2679551" y="1327486"/>
                  </a:lnTo>
                  <a:lnTo>
                    <a:pt x="2659331" y="1366603"/>
                  </a:lnTo>
                  <a:lnTo>
                    <a:pt x="2628491" y="1397448"/>
                  </a:lnTo>
                  <a:lnTo>
                    <a:pt x="2589373" y="1417676"/>
                  </a:lnTo>
                  <a:lnTo>
                    <a:pt x="2544318" y="1424939"/>
                  </a:lnTo>
                  <a:lnTo>
                    <a:pt x="142494" y="1424939"/>
                  </a:lnTo>
                  <a:lnTo>
                    <a:pt x="97438" y="1417676"/>
                  </a:lnTo>
                  <a:lnTo>
                    <a:pt x="58320" y="1397448"/>
                  </a:lnTo>
                  <a:lnTo>
                    <a:pt x="27480" y="1366603"/>
                  </a:lnTo>
                  <a:lnTo>
                    <a:pt x="7260" y="1327486"/>
                  </a:lnTo>
                  <a:lnTo>
                    <a:pt x="0" y="1282445"/>
                  </a:lnTo>
                  <a:lnTo>
                    <a:pt x="0" y="142493"/>
                  </a:lnTo>
                  <a:close/>
                </a:path>
              </a:pathLst>
            </a:custGeom>
            <a:noFill/>
            <a:ln cap="flat" cmpd="sng" w="28950">
              <a:solidFill>
                <a:srgbClr val="5F76B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381" name="Google Shape;381;p40"/>
          <p:cNvSpPr txBox="1"/>
          <p:nvPr/>
        </p:nvSpPr>
        <p:spPr>
          <a:xfrm>
            <a:off x="6995921" y="4862271"/>
            <a:ext cx="2280900" cy="847500"/>
          </a:xfrm>
          <a:prstGeom prst="rect">
            <a:avLst/>
          </a:prstGeom>
          <a:noFill/>
          <a:ln>
            <a:noFill/>
          </a:ln>
        </p:spPr>
        <p:txBody>
          <a:bodyPr anchorCtr="0" anchor="t" bIns="0" lIns="0" spcFirstLastPara="1" rIns="0" wrap="square" tIns="9525">
            <a:spAutoFit/>
          </a:bodyPr>
          <a:lstStyle/>
          <a:p>
            <a:pPr indent="1269" lvl="0" marL="12065" marR="5080" rtl="0" algn="ctr">
              <a:lnSpc>
                <a:spcPct val="101200"/>
              </a:lnSpc>
              <a:spcBef>
                <a:spcPts val="0"/>
              </a:spcBef>
              <a:spcAft>
                <a:spcPts val="0"/>
              </a:spcAft>
              <a:buNone/>
            </a:pPr>
            <a:r>
              <a:rPr lang="pt-BR" sz="1800">
                <a:solidFill>
                  <a:srgbClr val="0000FF"/>
                </a:solidFill>
                <a:latin typeface="Palatino Linotype"/>
                <a:ea typeface="Palatino Linotype"/>
                <a:cs typeface="Palatino Linotype"/>
                <a:sym typeface="Palatino Linotype"/>
              </a:rPr>
              <a:t>No Brasil, o primeiro  censo foi realizado em  1872</a:t>
            </a:r>
            <a:endParaRPr sz="1800">
              <a:solidFill>
                <a:srgbClr val="0000FF"/>
              </a:solidFill>
              <a:latin typeface="Palatino Linotype"/>
              <a:ea typeface="Palatino Linotype"/>
              <a:cs typeface="Palatino Linotype"/>
              <a:sym typeface="Palatino Linotype"/>
            </a:endParaRPr>
          </a:p>
        </p:txBody>
      </p:sp>
      <p:sp>
        <p:nvSpPr>
          <p:cNvPr id="382" name="Google Shape;382;p40"/>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grpSp>
        <p:nvGrpSpPr>
          <p:cNvPr id="387" name="Google Shape;387;p41"/>
          <p:cNvGrpSpPr/>
          <p:nvPr/>
        </p:nvGrpSpPr>
        <p:grpSpPr>
          <a:xfrm>
            <a:off x="1924811" y="42671"/>
            <a:ext cx="8365235" cy="1097279"/>
            <a:chOff x="400811" y="42671"/>
            <a:chExt cx="8365235" cy="1097279"/>
          </a:xfrm>
        </p:grpSpPr>
        <p:pic>
          <p:nvPicPr>
            <p:cNvPr id="388" name="Google Shape;388;p41"/>
            <p:cNvPicPr preferRelativeResize="0"/>
            <p:nvPr/>
          </p:nvPicPr>
          <p:blipFill rotWithShape="1">
            <a:blip r:embed="rId3">
              <a:alphaModFix/>
            </a:blip>
            <a:srcRect b="0" l="0" r="0" t="0"/>
            <a:stretch/>
          </p:blipFill>
          <p:spPr>
            <a:xfrm>
              <a:off x="400811" y="141732"/>
              <a:ext cx="8365235" cy="827532"/>
            </a:xfrm>
            <a:prstGeom prst="rect">
              <a:avLst/>
            </a:prstGeom>
            <a:noFill/>
            <a:ln>
              <a:noFill/>
            </a:ln>
          </p:spPr>
        </p:pic>
        <p:pic>
          <p:nvPicPr>
            <p:cNvPr id="389" name="Google Shape;389;p41"/>
            <p:cNvPicPr preferRelativeResize="0"/>
            <p:nvPr/>
          </p:nvPicPr>
          <p:blipFill rotWithShape="1">
            <a:blip r:embed="rId4">
              <a:alphaModFix/>
            </a:blip>
            <a:srcRect b="0" l="0" r="0" t="0"/>
            <a:stretch/>
          </p:blipFill>
          <p:spPr>
            <a:xfrm>
              <a:off x="2316479" y="42671"/>
              <a:ext cx="4529328" cy="1097279"/>
            </a:xfrm>
            <a:prstGeom prst="rect">
              <a:avLst/>
            </a:prstGeom>
            <a:noFill/>
            <a:ln>
              <a:noFill/>
            </a:ln>
          </p:spPr>
        </p:pic>
        <p:sp>
          <p:nvSpPr>
            <p:cNvPr id="390" name="Google Shape;390;p41"/>
            <p:cNvSpPr/>
            <p:nvPr/>
          </p:nvSpPr>
          <p:spPr>
            <a:xfrm>
              <a:off x="468629" y="189737"/>
              <a:ext cx="8229600" cy="692150"/>
            </a:xfrm>
            <a:custGeom>
              <a:rect b="b" l="l" r="r" t="t"/>
              <a:pathLst>
                <a:path extrusionOk="0" h="692150" w="8229600">
                  <a:moveTo>
                    <a:pt x="8229600" y="0"/>
                  </a:moveTo>
                  <a:lnTo>
                    <a:pt x="0" y="0"/>
                  </a:lnTo>
                  <a:lnTo>
                    <a:pt x="0" y="691895"/>
                  </a:lnTo>
                  <a:lnTo>
                    <a:pt x="8229600" y="691895"/>
                  </a:lnTo>
                  <a:lnTo>
                    <a:pt x="8229600" y="0"/>
                  </a:lnTo>
                  <a:close/>
                </a:path>
              </a:pathLst>
            </a:custGeom>
            <a:solidFill>
              <a:srgbClr val="62881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1" name="Google Shape;391;p41"/>
            <p:cNvSpPr/>
            <p:nvPr/>
          </p:nvSpPr>
          <p:spPr>
            <a:xfrm>
              <a:off x="468629" y="189737"/>
              <a:ext cx="8229600" cy="692150"/>
            </a:xfrm>
            <a:custGeom>
              <a:rect b="b" l="l" r="r" t="t"/>
              <a:pathLst>
                <a:path extrusionOk="0" h="692150" w="8229600">
                  <a:moveTo>
                    <a:pt x="0" y="691895"/>
                  </a:moveTo>
                  <a:lnTo>
                    <a:pt x="8229600" y="691895"/>
                  </a:lnTo>
                  <a:lnTo>
                    <a:pt x="8229600" y="0"/>
                  </a:lnTo>
                  <a:lnTo>
                    <a:pt x="0" y="0"/>
                  </a:lnTo>
                  <a:lnTo>
                    <a:pt x="0" y="691895"/>
                  </a:lnTo>
                  <a:close/>
                </a:path>
              </a:pathLst>
            </a:custGeom>
            <a:noFill/>
            <a:ln cap="flat" cmpd="sng" w="502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392" name="Google Shape;392;p41"/>
            <p:cNvPicPr preferRelativeResize="0"/>
            <p:nvPr/>
          </p:nvPicPr>
          <p:blipFill rotWithShape="1">
            <a:blip r:embed="rId5">
              <a:alphaModFix/>
            </a:blip>
            <a:srcRect b="0" l="0" r="0" t="0"/>
            <a:stretch/>
          </p:blipFill>
          <p:spPr>
            <a:xfrm>
              <a:off x="2357628" y="64007"/>
              <a:ext cx="2171700" cy="1014984"/>
            </a:xfrm>
            <a:prstGeom prst="rect">
              <a:avLst/>
            </a:prstGeom>
            <a:noFill/>
            <a:ln>
              <a:noFill/>
            </a:ln>
          </p:spPr>
        </p:pic>
        <p:pic>
          <p:nvPicPr>
            <p:cNvPr id="393" name="Google Shape;393;p41"/>
            <p:cNvPicPr preferRelativeResize="0"/>
            <p:nvPr/>
          </p:nvPicPr>
          <p:blipFill rotWithShape="1">
            <a:blip r:embed="rId6">
              <a:alphaModFix/>
            </a:blip>
            <a:srcRect b="0" l="0" r="0" t="0"/>
            <a:stretch/>
          </p:blipFill>
          <p:spPr>
            <a:xfrm>
              <a:off x="4035552" y="64007"/>
              <a:ext cx="2769107" cy="1014984"/>
            </a:xfrm>
            <a:prstGeom prst="rect">
              <a:avLst/>
            </a:prstGeom>
            <a:noFill/>
            <a:ln>
              <a:noFill/>
            </a:ln>
          </p:spPr>
        </p:pic>
      </p:grpSp>
      <p:sp>
        <p:nvSpPr>
          <p:cNvPr id="394" name="Google Shape;394;p41"/>
          <p:cNvSpPr txBox="1"/>
          <p:nvPr>
            <p:ph type="title"/>
          </p:nvPr>
        </p:nvSpPr>
        <p:spPr>
          <a:xfrm>
            <a:off x="3657000" y="193425"/>
            <a:ext cx="4765800" cy="660000"/>
          </a:xfrm>
          <a:prstGeom prst="rect">
            <a:avLst/>
          </a:prstGeom>
          <a:noFill/>
          <a:ln>
            <a:noFill/>
          </a:ln>
        </p:spPr>
        <p:txBody>
          <a:bodyPr anchorCtr="0" anchor="t" bIns="0" lIns="0" spcFirstLastPara="1" rIns="0" wrap="square" tIns="13325">
            <a:spAutoFit/>
          </a:bodyPr>
          <a:lstStyle/>
          <a:p>
            <a:pPr indent="0" lvl="0" marL="35560" rtl="0" algn="l">
              <a:spcBef>
                <a:spcPts val="0"/>
              </a:spcBef>
              <a:spcAft>
                <a:spcPts val="0"/>
              </a:spcAft>
              <a:buClr>
                <a:schemeClr val="lt2"/>
              </a:buClr>
              <a:buSzPts val="4200"/>
              <a:buFont typeface="Century Gothic"/>
              <a:buNone/>
            </a:pPr>
            <a:r>
              <a:rPr lang="pt-BR"/>
              <a:t>Census Modernos</a:t>
            </a:r>
            <a:endParaRPr/>
          </a:p>
        </p:txBody>
      </p:sp>
      <p:sp>
        <p:nvSpPr>
          <p:cNvPr id="395" name="Google Shape;395;p41"/>
          <p:cNvSpPr txBox="1"/>
          <p:nvPr/>
        </p:nvSpPr>
        <p:spPr>
          <a:xfrm>
            <a:off x="1873603" y="2106299"/>
            <a:ext cx="8022600" cy="3411300"/>
          </a:xfrm>
          <a:prstGeom prst="rect">
            <a:avLst/>
          </a:prstGeom>
          <a:noFill/>
          <a:ln>
            <a:noFill/>
          </a:ln>
        </p:spPr>
        <p:txBody>
          <a:bodyPr anchorCtr="0" anchor="t" bIns="0" lIns="0" spcFirstLastPara="1" rIns="0" wrap="square" tIns="85725">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b="1" lang="pt-BR" sz="2400">
                <a:solidFill>
                  <a:srgbClr val="FFFFFF"/>
                </a:solidFill>
                <a:latin typeface="Verdana"/>
                <a:ea typeface="Verdana"/>
                <a:cs typeface="Verdana"/>
                <a:sym typeface="Verdana"/>
              </a:rPr>
              <a:t>Período após Segunda Guerra Mundial (1939-1945)</a:t>
            </a:r>
            <a:endParaRPr b="1"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Padronização promovida pela ONU –	contagem a  cada 10 anos</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Entre 1945 e 1954, 65 países colocaram seus dados  demográfico a disposição da Comissão de  População das Nações Unidas – Anuário Estatístico,  em 1948.</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Quase todos países realizam contagem periódica  da sua população</a:t>
            </a:r>
            <a:endParaRPr sz="2400">
              <a:solidFill>
                <a:srgbClr val="FFFFFF"/>
              </a:solidFill>
              <a:latin typeface="Verdana"/>
              <a:ea typeface="Verdana"/>
              <a:cs typeface="Verdana"/>
              <a:sym typeface="Verdana"/>
            </a:endParaRPr>
          </a:p>
        </p:txBody>
      </p:sp>
      <p:sp>
        <p:nvSpPr>
          <p:cNvPr id="396" name="Google Shape;396;p41"/>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grpSp>
        <p:nvGrpSpPr>
          <p:cNvPr id="401" name="Google Shape;401;p42"/>
          <p:cNvGrpSpPr/>
          <p:nvPr/>
        </p:nvGrpSpPr>
        <p:grpSpPr>
          <a:xfrm>
            <a:off x="1914143" y="70104"/>
            <a:ext cx="8365235" cy="1008888"/>
            <a:chOff x="390143" y="70103"/>
            <a:chExt cx="8365235" cy="1008888"/>
          </a:xfrm>
        </p:grpSpPr>
        <p:pic>
          <p:nvPicPr>
            <p:cNvPr id="402" name="Google Shape;402;p42"/>
            <p:cNvPicPr preferRelativeResize="0"/>
            <p:nvPr/>
          </p:nvPicPr>
          <p:blipFill rotWithShape="1">
            <a:blip r:embed="rId3">
              <a:alphaModFix/>
            </a:blip>
            <a:srcRect b="0" l="0" r="0" t="0"/>
            <a:stretch/>
          </p:blipFill>
          <p:spPr>
            <a:xfrm>
              <a:off x="390143" y="141731"/>
              <a:ext cx="8365235" cy="783336"/>
            </a:xfrm>
            <a:prstGeom prst="rect">
              <a:avLst/>
            </a:prstGeom>
            <a:noFill/>
            <a:ln>
              <a:noFill/>
            </a:ln>
          </p:spPr>
        </p:pic>
        <p:pic>
          <p:nvPicPr>
            <p:cNvPr id="403" name="Google Shape;403;p42"/>
            <p:cNvPicPr preferRelativeResize="0"/>
            <p:nvPr/>
          </p:nvPicPr>
          <p:blipFill rotWithShape="1">
            <a:blip r:embed="rId4">
              <a:alphaModFix/>
            </a:blip>
            <a:srcRect b="0" l="0" r="0" t="0"/>
            <a:stretch/>
          </p:blipFill>
          <p:spPr>
            <a:xfrm>
              <a:off x="2732532" y="70103"/>
              <a:ext cx="3677412" cy="1008888"/>
            </a:xfrm>
            <a:prstGeom prst="rect">
              <a:avLst/>
            </a:prstGeom>
            <a:noFill/>
            <a:ln>
              <a:noFill/>
            </a:ln>
          </p:spPr>
        </p:pic>
        <p:sp>
          <p:nvSpPr>
            <p:cNvPr id="404" name="Google Shape;404;p42"/>
            <p:cNvSpPr/>
            <p:nvPr/>
          </p:nvSpPr>
          <p:spPr>
            <a:xfrm>
              <a:off x="457961" y="189738"/>
              <a:ext cx="8229600" cy="647700"/>
            </a:xfrm>
            <a:custGeom>
              <a:rect b="b" l="l" r="r" t="t"/>
              <a:pathLst>
                <a:path extrusionOk="0" h="647700" w="8229600">
                  <a:moveTo>
                    <a:pt x="8229600" y="0"/>
                  </a:moveTo>
                  <a:lnTo>
                    <a:pt x="0" y="0"/>
                  </a:lnTo>
                  <a:lnTo>
                    <a:pt x="0" y="647699"/>
                  </a:lnTo>
                  <a:lnTo>
                    <a:pt x="8229600" y="647699"/>
                  </a:lnTo>
                  <a:lnTo>
                    <a:pt x="8229600" y="0"/>
                  </a:lnTo>
                  <a:close/>
                </a:path>
              </a:pathLst>
            </a:custGeom>
            <a:solidFill>
              <a:srgbClr val="75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05" name="Google Shape;405;p42"/>
            <p:cNvPicPr preferRelativeResize="0"/>
            <p:nvPr/>
          </p:nvPicPr>
          <p:blipFill rotWithShape="1">
            <a:blip r:embed="rId5">
              <a:alphaModFix/>
            </a:blip>
            <a:srcRect b="0" l="0" r="0" t="0"/>
            <a:stretch/>
          </p:blipFill>
          <p:spPr>
            <a:xfrm>
              <a:off x="2773679" y="89915"/>
              <a:ext cx="3595116" cy="926591"/>
            </a:xfrm>
            <a:prstGeom prst="rect">
              <a:avLst/>
            </a:prstGeom>
            <a:noFill/>
            <a:ln>
              <a:noFill/>
            </a:ln>
          </p:spPr>
        </p:pic>
      </p:grpSp>
      <p:sp>
        <p:nvSpPr>
          <p:cNvPr id="406" name="Google Shape;406;p42"/>
          <p:cNvSpPr txBox="1"/>
          <p:nvPr>
            <p:ph type="title"/>
          </p:nvPr>
        </p:nvSpPr>
        <p:spPr>
          <a:xfrm>
            <a:off x="1981962" y="189737"/>
            <a:ext cx="8229600" cy="503984"/>
          </a:xfrm>
          <a:prstGeom prst="rect">
            <a:avLst/>
          </a:prstGeom>
          <a:noFill/>
          <a:ln cap="flat" cmpd="sng" w="50275">
            <a:solidFill>
              <a:srgbClr val="FFFFFF"/>
            </a:solidFill>
            <a:prstDash val="solid"/>
            <a:round/>
            <a:headEnd len="sm" w="sm" type="none"/>
            <a:tailEnd len="sm" w="sm" type="none"/>
          </a:ln>
        </p:spPr>
        <p:txBody>
          <a:bodyPr anchorCtr="0" anchor="t" bIns="0" lIns="0" spcFirstLastPara="1" rIns="0" wrap="square" tIns="11425">
            <a:spAutoFit/>
          </a:bodyPr>
          <a:lstStyle/>
          <a:p>
            <a:pPr indent="0" lvl="0" marL="0" rtl="0" algn="ctr">
              <a:spcBef>
                <a:spcPts val="0"/>
              </a:spcBef>
              <a:spcAft>
                <a:spcPts val="0"/>
              </a:spcAft>
              <a:buClr>
                <a:schemeClr val="lt2"/>
              </a:buClr>
              <a:buSzPts val="3200"/>
              <a:buFont typeface="Palatino Linotype"/>
              <a:buNone/>
            </a:pPr>
            <a:r>
              <a:rPr lang="pt-BR" sz="3200">
                <a:latin typeface="Palatino Linotype"/>
                <a:ea typeface="Palatino Linotype"/>
                <a:cs typeface="Palatino Linotype"/>
                <a:sym typeface="Palatino Linotype"/>
              </a:rPr>
              <a:t>Censos no Brasil</a:t>
            </a:r>
            <a:endParaRPr sz="3200">
              <a:latin typeface="Palatino Linotype"/>
              <a:ea typeface="Palatino Linotype"/>
              <a:cs typeface="Palatino Linotype"/>
              <a:sym typeface="Palatino Linotype"/>
            </a:endParaRPr>
          </a:p>
        </p:txBody>
      </p:sp>
      <p:sp>
        <p:nvSpPr>
          <p:cNvPr id="407" name="Google Shape;407;p42"/>
          <p:cNvSpPr txBox="1"/>
          <p:nvPr/>
        </p:nvSpPr>
        <p:spPr>
          <a:xfrm>
            <a:off x="1568165" y="1777076"/>
            <a:ext cx="7889100" cy="3670200"/>
          </a:xfrm>
          <a:prstGeom prst="rect">
            <a:avLst/>
          </a:prstGeom>
          <a:noFill/>
          <a:ln>
            <a:noFill/>
          </a:ln>
        </p:spPr>
        <p:txBody>
          <a:bodyPr anchorCtr="0" anchor="t" bIns="0" lIns="0" spcFirstLastPara="1" rIns="0" wrap="square" tIns="12700">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No século XVIII houve alguma contagem, da  população livre e adulta, para fins militares.</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Inicialmente (até 1872) os dados da população  brasileira eram obtidos de forma indireta: relatórios  da igreja (batizados, casamentos, óbitos...) e de  funcionários da administração colonial.</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O controle da população era dividido entre o  Ministério da Fazenda – fins tributários e o Instituto  geográfico Brasileiro (fundado em 1838).</a:t>
            </a:r>
            <a:endParaRPr sz="2400">
              <a:solidFill>
                <a:srgbClr val="FFFFFF"/>
              </a:solidFill>
              <a:latin typeface="Verdana"/>
              <a:ea typeface="Verdana"/>
              <a:cs typeface="Verdana"/>
              <a:sym typeface="Verdana"/>
            </a:endParaRPr>
          </a:p>
        </p:txBody>
      </p:sp>
      <p:sp>
        <p:nvSpPr>
          <p:cNvPr id="408" name="Google Shape;408;p42"/>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grpSp>
        <p:nvGrpSpPr>
          <p:cNvPr id="413" name="Google Shape;413;p43"/>
          <p:cNvGrpSpPr/>
          <p:nvPr/>
        </p:nvGrpSpPr>
        <p:grpSpPr>
          <a:xfrm>
            <a:off x="1914143" y="70104"/>
            <a:ext cx="8365235" cy="1008888"/>
            <a:chOff x="390143" y="70103"/>
            <a:chExt cx="8365235" cy="1008888"/>
          </a:xfrm>
        </p:grpSpPr>
        <p:pic>
          <p:nvPicPr>
            <p:cNvPr id="414" name="Google Shape;414;p43"/>
            <p:cNvPicPr preferRelativeResize="0"/>
            <p:nvPr/>
          </p:nvPicPr>
          <p:blipFill rotWithShape="1">
            <a:blip r:embed="rId3">
              <a:alphaModFix/>
            </a:blip>
            <a:srcRect b="0" l="0" r="0" t="0"/>
            <a:stretch/>
          </p:blipFill>
          <p:spPr>
            <a:xfrm>
              <a:off x="390143" y="141731"/>
              <a:ext cx="8365235" cy="783336"/>
            </a:xfrm>
            <a:prstGeom prst="rect">
              <a:avLst/>
            </a:prstGeom>
            <a:noFill/>
            <a:ln>
              <a:noFill/>
            </a:ln>
          </p:spPr>
        </p:pic>
        <p:pic>
          <p:nvPicPr>
            <p:cNvPr id="415" name="Google Shape;415;p43"/>
            <p:cNvPicPr preferRelativeResize="0"/>
            <p:nvPr/>
          </p:nvPicPr>
          <p:blipFill rotWithShape="1">
            <a:blip r:embed="rId4">
              <a:alphaModFix/>
            </a:blip>
            <a:srcRect b="0" l="0" r="0" t="0"/>
            <a:stretch/>
          </p:blipFill>
          <p:spPr>
            <a:xfrm>
              <a:off x="2732532" y="70103"/>
              <a:ext cx="3677412" cy="1008888"/>
            </a:xfrm>
            <a:prstGeom prst="rect">
              <a:avLst/>
            </a:prstGeom>
            <a:noFill/>
            <a:ln>
              <a:noFill/>
            </a:ln>
          </p:spPr>
        </p:pic>
        <p:sp>
          <p:nvSpPr>
            <p:cNvPr id="416" name="Google Shape;416;p43"/>
            <p:cNvSpPr/>
            <p:nvPr/>
          </p:nvSpPr>
          <p:spPr>
            <a:xfrm>
              <a:off x="457961" y="189738"/>
              <a:ext cx="8229600" cy="647700"/>
            </a:xfrm>
            <a:custGeom>
              <a:rect b="b" l="l" r="r" t="t"/>
              <a:pathLst>
                <a:path extrusionOk="0" h="647700" w="8229600">
                  <a:moveTo>
                    <a:pt x="8229600" y="0"/>
                  </a:moveTo>
                  <a:lnTo>
                    <a:pt x="0" y="0"/>
                  </a:lnTo>
                  <a:lnTo>
                    <a:pt x="0" y="647699"/>
                  </a:lnTo>
                  <a:lnTo>
                    <a:pt x="8229600" y="647699"/>
                  </a:lnTo>
                  <a:lnTo>
                    <a:pt x="8229600" y="0"/>
                  </a:lnTo>
                  <a:close/>
                </a:path>
              </a:pathLst>
            </a:custGeom>
            <a:solidFill>
              <a:srgbClr val="75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17" name="Google Shape;417;p43"/>
            <p:cNvPicPr preferRelativeResize="0"/>
            <p:nvPr/>
          </p:nvPicPr>
          <p:blipFill rotWithShape="1">
            <a:blip r:embed="rId5">
              <a:alphaModFix/>
            </a:blip>
            <a:srcRect b="0" l="0" r="0" t="0"/>
            <a:stretch/>
          </p:blipFill>
          <p:spPr>
            <a:xfrm>
              <a:off x="2773679" y="89915"/>
              <a:ext cx="3595116" cy="926591"/>
            </a:xfrm>
            <a:prstGeom prst="rect">
              <a:avLst/>
            </a:prstGeom>
            <a:noFill/>
            <a:ln>
              <a:noFill/>
            </a:ln>
          </p:spPr>
        </p:pic>
      </p:grpSp>
      <p:sp>
        <p:nvSpPr>
          <p:cNvPr id="418" name="Google Shape;418;p43"/>
          <p:cNvSpPr txBox="1"/>
          <p:nvPr>
            <p:ph type="title"/>
          </p:nvPr>
        </p:nvSpPr>
        <p:spPr>
          <a:xfrm>
            <a:off x="1981962" y="189737"/>
            <a:ext cx="8229600" cy="503984"/>
          </a:xfrm>
          <a:prstGeom prst="rect">
            <a:avLst/>
          </a:prstGeom>
          <a:noFill/>
          <a:ln cap="flat" cmpd="sng" w="50275">
            <a:solidFill>
              <a:srgbClr val="FFFFFF"/>
            </a:solidFill>
            <a:prstDash val="solid"/>
            <a:round/>
            <a:headEnd len="sm" w="sm" type="none"/>
            <a:tailEnd len="sm" w="sm" type="none"/>
          </a:ln>
        </p:spPr>
        <p:txBody>
          <a:bodyPr anchorCtr="0" anchor="t" bIns="0" lIns="0" spcFirstLastPara="1" rIns="0" wrap="square" tIns="11425">
            <a:spAutoFit/>
          </a:bodyPr>
          <a:lstStyle/>
          <a:p>
            <a:pPr indent="0" lvl="0" marL="0" rtl="0" algn="ctr">
              <a:spcBef>
                <a:spcPts val="0"/>
              </a:spcBef>
              <a:spcAft>
                <a:spcPts val="0"/>
              </a:spcAft>
              <a:buClr>
                <a:schemeClr val="lt2"/>
              </a:buClr>
              <a:buSzPts val="3200"/>
              <a:buFont typeface="Palatino Linotype"/>
              <a:buNone/>
            </a:pPr>
            <a:r>
              <a:rPr lang="pt-BR" sz="3200">
                <a:latin typeface="Palatino Linotype"/>
                <a:ea typeface="Palatino Linotype"/>
                <a:cs typeface="Palatino Linotype"/>
                <a:sym typeface="Palatino Linotype"/>
              </a:rPr>
              <a:t>Censos no Brasil</a:t>
            </a:r>
            <a:endParaRPr sz="3200">
              <a:latin typeface="Palatino Linotype"/>
              <a:ea typeface="Palatino Linotype"/>
              <a:cs typeface="Palatino Linotype"/>
              <a:sym typeface="Palatino Linotype"/>
            </a:endParaRPr>
          </a:p>
        </p:txBody>
      </p:sp>
      <p:grpSp>
        <p:nvGrpSpPr>
          <p:cNvPr id="419" name="Google Shape;419;p43"/>
          <p:cNvGrpSpPr/>
          <p:nvPr/>
        </p:nvGrpSpPr>
        <p:grpSpPr>
          <a:xfrm>
            <a:off x="1757173" y="1168908"/>
            <a:ext cx="1822703" cy="598931"/>
            <a:chOff x="233172" y="1168908"/>
            <a:chExt cx="1822703" cy="598931"/>
          </a:xfrm>
        </p:grpSpPr>
        <p:pic>
          <p:nvPicPr>
            <p:cNvPr id="420" name="Google Shape;420;p43"/>
            <p:cNvPicPr preferRelativeResize="0"/>
            <p:nvPr/>
          </p:nvPicPr>
          <p:blipFill rotWithShape="1">
            <a:blip r:embed="rId6">
              <a:alphaModFix/>
            </a:blip>
            <a:srcRect b="0" l="0" r="0" t="0"/>
            <a:stretch/>
          </p:blipFill>
          <p:spPr>
            <a:xfrm>
              <a:off x="233172" y="1168908"/>
              <a:ext cx="1822703" cy="591312"/>
            </a:xfrm>
            <a:prstGeom prst="rect">
              <a:avLst/>
            </a:prstGeom>
            <a:noFill/>
            <a:ln>
              <a:noFill/>
            </a:ln>
          </p:spPr>
        </p:pic>
        <p:pic>
          <p:nvPicPr>
            <p:cNvPr id="421" name="Google Shape;421;p43"/>
            <p:cNvPicPr preferRelativeResize="0"/>
            <p:nvPr/>
          </p:nvPicPr>
          <p:blipFill rotWithShape="1">
            <a:blip r:embed="rId7">
              <a:alphaModFix/>
            </a:blip>
            <a:srcRect b="0" l="0" r="0" t="0"/>
            <a:stretch/>
          </p:blipFill>
          <p:spPr>
            <a:xfrm>
              <a:off x="760476" y="1202436"/>
              <a:ext cx="768096" cy="565403"/>
            </a:xfrm>
            <a:prstGeom prst="rect">
              <a:avLst/>
            </a:prstGeom>
            <a:noFill/>
            <a:ln>
              <a:noFill/>
            </a:ln>
          </p:spPr>
        </p:pic>
        <p:pic>
          <p:nvPicPr>
            <p:cNvPr id="422" name="Google Shape;422;p43"/>
            <p:cNvPicPr preferRelativeResize="0"/>
            <p:nvPr/>
          </p:nvPicPr>
          <p:blipFill rotWithShape="1">
            <a:blip r:embed="rId8">
              <a:alphaModFix/>
            </a:blip>
            <a:srcRect b="0" l="0" r="0" t="0"/>
            <a:stretch/>
          </p:blipFill>
          <p:spPr>
            <a:xfrm>
              <a:off x="280416" y="1196340"/>
              <a:ext cx="1728215" cy="496824"/>
            </a:xfrm>
            <a:prstGeom prst="rect">
              <a:avLst/>
            </a:prstGeom>
            <a:noFill/>
            <a:ln>
              <a:noFill/>
            </a:ln>
          </p:spPr>
        </p:pic>
        <p:sp>
          <p:nvSpPr>
            <p:cNvPr id="423" name="Google Shape;423;p43"/>
            <p:cNvSpPr/>
            <p:nvPr/>
          </p:nvSpPr>
          <p:spPr>
            <a:xfrm>
              <a:off x="280416" y="1196340"/>
              <a:ext cx="1728470" cy="497205"/>
            </a:xfrm>
            <a:custGeom>
              <a:rect b="b" l="l" r="r" t="t"/>
              <a:pathLst>
                <a:path extrusionOk="0" h="497205" w="1728470">
                  <a:moveTo>
                    <a:pt x="0" y="49657"/>
                  </a:moveTo>
                  <a:lnTo>
                    <a:pt x="3903" y="30325"/>
                  </a:lnTo>
                  <a:lnTo>
                    <a:pt x="14549" y="14541"/>
                  </a:lnTo>
                  <a:lnTo>
                    <a:pt x="30341" y="3901"/>
                  </a:lnTo>
                  <a:lnTo>
                    <a:pt x="49682" y="0"/>
                  </a:lnTo>
                  <a:lnTo>
                    <a:pt x="1678559" y="0"/>
                  </a:lnTo>
                  <a:lnTo>
                    <a:pt x="1697890" y="3901"/>
                  </a:lnTo>
                  <a:lnTo>
                    <a:pt x="1713674" y="14541"/>
                  </a:lnTo>
                  <a:lnTo>
                    <a:pt x="1724314" y="30325"/>
                  </a:lnTo>
                  <a:lnTo>
                    <a:pt x="1728215" y="49657"/>
                  </a:lnTo>
                  <a:lnTo>
                    <a:pt x="1728215" y="447167"/>
                  </a:lnTo>
                  <a:lnTo>
                    <a:pt x="1724314" y="466498"/>
                  </a:lnTo>
                  <a:lnTo>
                    <a:pt x="1713674" y="482282"/>
                  </a:lnTo>
                  <a:lnTo>
                    <a:pt x="1697890" y="492922"/>
                  </a:lnTo>
                  <a:lnTo>
                    <a:pt x="1678559" y="496824"/>
                  </a:lnTo>
                  <a:lnTo>
                    <a:pt x="49682" y="496824"/>
                  </a:lnTo>
                  <a:lnTo>
                    <a:pt x="30341" y="492922"/>
                  </a:lnTo>
                  <a:lnTo>
                    <a:pt x="14549" y="482282"/>
                  </a:lnTo>
                  <a:lnTo>
                    <a:pt x="3903" y="466498"/>
                  </a:lnTo>
                  <a:lnTo>
                    <a:pt x="0" y="447167"/>
                  </a:lnTo>
                  <a:lnTo>
                    <a:pt x="0" y="49657"/>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24" name="Google Shape;424;p43"/>
          <p:cNvSpPr txBox="1"/>
          <p:nvPr/>
        </p:nvSpPr>
        <p:spPr>
          <a:xfrm>
            <a:off x="2451303" y="1292479"/>
            <a:ext cx="434400" cy="227700"/>
          </a:xfrm>
          <a:prstGeom prst="rect">
            <a:avLst/>
          </a:prstGeom>
          <a:noFill/>
          <a:ln>
            <a:noFill/>
          </a:ln>
        </p:spPr>
        <p:txBody>
          <a:bodyPr anchorCtr="0" anchor="t" bIns="0" lIns="0" spcFirstLastPara="1" rIns="0" wrap="square" tIns="12050">
            <a:spAutoFit/>
          </a:bodyPr>
          <a:lstStyle/>
          <a:p>
            <a:pPr indent="0" lvl="0" marL="0" rtl="0" algn="l">
              <a:spcBef>
                <a:spcPts val="0"/>
              </a:spcBef>
              <a:spcAft>
                <a:spcPts val="0"/>
              </a:spcAft>
              <a:buNone/>
            </a:pPr>
            <a:r>
              <a:rPr lang="pt-BR">
                <a:solidFill>
                  <a:srgbClr val="0000FF"/>
                </a:solidFill>
              </a:rPr>
              <a:t>1871</a:t>
            </a:r>
            <a:endParaRPr>
              <a:solidFill>
                <a:srgbClr val="0000FF"/>
              </a:solidFill>
            </a:endParaRPr>
          </a:p>
        </p:txBody>
      </p:sp>
      <p:grpSp>
        <p:nvGrpSpPr>
          <p:cNvPr id="425" name="Google Shape;425;p43"/>
          <p:cNvGrpSpPr/>
          <p:nvPr/>
        </p:nvGrpSpPr>
        <p:grpSpPr>
          <a:xfrm>
            <a:off x="1977390" y="1693927"/>
            <a:ext cx="1843278" cy="2280665"/>
            <a:chOff x="453390" y="1693926"/>
            <a:chExt cx="1843278" cy="2280665"/>
          </a:xfrm>
        </p:grpSpPr>
        <p:sp>
          <p:nvSpPr>
            <p:cNvPr id="426" name="Google Shape;426;p43"/>
            <p:cNvSpPr/>
            <p:nvPr/>
          </p:nvSpPr>
          <p:spPr>
            <a:xfrm>
              <a:off x="453390" y="1693926"/>
              <a:ext cx="158750" cy="1290955"/>
            </a:xfrm>
            <a:custGeom>
              <a:rect b="b" l="l" r="r" t="t"/>
              <a:pathLst>
                <a:path extrusionOk="0" h="1290955" w="158750">
                  <a:moveTo>
                    <a:pt x="0" y="0"/>
                  </a:moveTo>
                  <a:lnTo>
                    <a:pt x="0" y="1290827"/>
                  </a:lnTo>
                  <a:lnTo>
                    <a:pt x="158191" y="1290827"/>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27" name="Google Shape;427;p43"/>
            <p:cNvPicPr preferRelativeResize="0"/>
            <p:nvPr/>
          </p:nvPicPr>
          <p:blipFill rotWithShape="1">
            <a:blip r:embed="rId9">
              <a:alphaModFix/>
            </a:blip>
            <a:srcRect b="0" l="0" r="0" t="0"/>
            <a:stretch/>
          </p:blipFill>
          <p:spPr>
            <a:xfrm>
              <a:off x="563880" y="2033016"/>
              <a:ext cx="1652016" cy="1941575"/>
            </a:xfrm>
            <a:prstGeom prst="rect">
              <a:avLst/>
            </a:prstGeom>
            <a:noFill/>
            <a:ln>
              <a:noFill/>
            </a:ln>
          </p:spPr>
        </p:pic>
        <p:pic>
          <p:nvPicPr>
            <p:cNvPr id="428" name="Google Shape;428;p43"/>
            <p:cNvPicPr preferRelativeResize="0"/>
            <p:nvPr/>
          </p:nvPicPr>
          <p:blipFill rotWithShape="1">
            <a:blip r:embed="rId10">
              <a:alphaModFix/>
            </a:blip>
            <a:srcRect b="0" l="0" r="0" t="0"/>
            <a:stretch/>
          </p:blipFill>
          <p:spPr>
            <a:xfrm>
              <a:off x="530352" y="2618232"/>
              <a:ext cx="1766316" cy="812291"/>
            </a:xfrm>
            <a:prstGeom prst="rect">
              <a:avLst/>
            </a:prstGeom>
            <a:noFill/>
            <a:ln>
              <a:noFill/>
            </a:ln>
          </p:spPr>
        </p:pic>
        <p:pic>
          <p:nvPicPr>
            <p:cNvPr id="429" name="Google Shape;429;p43"/>
            <p:cNvPicPr preferRelativeResize="0"/>
            <p:nvPr/>
          </p:nvPicPr>
          <p:blipFill rotWithShape="1">
            <a:blip r:embed="rId11">
              <a:alphaModFix/>
            </a:blip>
            <a:srcRect b="0" l="0" r="0" t="0"/>
            <a:stretch/>
          </p:blipFill>
          <p:spPr>
            <a:xfrm>
              <a:off x="611124" y="2060448"/>
              <a:ext cx="1557527" cy="1847088"/>
            </a:xfrm>
            <a:prstGeom prst="rect">
              <a:avLst/>
            </a:prstGeom>
            <a:noFill/>
            <a:ln>
              <a:noFill/>
            </a:ln>
          </p:spPr>
        </p:pic>
        <p:sp>
          <p:nvSpPr>
            <p:cNvPr id="430" name="Google Shape;430;p43"/>
            <p:cNvSpPr/>
            <p:nvPr/>
          </p:nvSpPr>
          <p:spPr>
            <a:xfrm>
              <a:off x="611124" y="2060448"/>
              <a:ext cx="1557655" cy="1847214"/>
            </a:xfrm>
            <a:custGeom>
              <a:rect b="b" l="l" r="r" t="t"/>
              <a:pathLst>
                <a:path extrusionOk="0" h="1847214" w="1557655">
                  <a:moveTo>
                    <a:pt x="0" y="155701"/>
                  </a:moveTo>
                  <a:lnTo>
                    <a:pt x="7940" y="106493"/>
                  </a:lnTo>
                  <a:lnTo>
                    <a:pt x="30052" y="63751"/>
                  </a:lnTo>
                  <a:lnTo>
                    <a:pt x="63768" y="30045"/>
                  </a:lnTo>
                  <a:lnTo>
                    <a:pt x="106523" y="7939"/>
                  </a:lnTo>
                  <a:lnTo>
                    <a:pt x="155752" y="0"/>
                  </a:lnTo>
                  <a:lnTo>
                    <a:pt x="1401826" y="0"/>
                  </a:lnTo>
                  <a:lnTo>
                    <a:pt x="1451034" y="7939"/>
                  </a:lnTo>
                  <a:lnTo>
                    <a:pt x="1493776" y="30045"/>
                  </a:lnTo>
                  <a:lnTo>
                    <a:pt x="1527482" y="63751"/>
                  </a:lnTo>
                  <a:lnTo>
                    <a:pt x="1549588" y="106493"/>
                  </a:lnTo>
                  <a:lnTo>
                    <a:pt x="1557527" y="155701"/>
                  </a:lnTo>
                  <a:lnTo>
                    <a:pt x="1557527" y="1691385"/>
                  </a:lnTo>
                  <a:lnTo>
                    <a:pt x="1549588" y="1740594"/>
                  </a:lnTo>
                  <a:lnTo>
                    <a:pt x="1527482" y="1783336"/>
                  </a:lnTo>
                  <a:lnTo>
                    <a:pt x="1493776" y="1817042"/>
                  </a:lnTo>
                  <a:lnTo>
                    <a:pt x="1451034" y="1839148"/>
                  </a:lnTo>
                  <a:lnTo>
                    <a:pt x="1401826" y="1847088"/>
                  </a:lnTo>
                  <a:lnTo>
                    <a:pt x="155752" y="1847088"/>
                  </a:lnTo>
                  <a:lnTo>
                    <a:pt x="106523" y="1839148"/>
                  </a:lnTo>
                  <a:lnTo>
                    <a:pt x="63768" y="1817042"/>
                  </a:lnTo>
                  <a:lnTo>
                    <a:pt x="30052" y="1783336"/>
                  </a:lnTo>
                  <a:lnTo>
                    <a:pt x="7940" y="1740594"/>
                  </a:lnTo>
                  <a:lnTo>
                    <a:pt x="0" y="1691385"/>
                  </a:lnTo>
                  <a:lnTo>
                    <a:pt x="0" y="155701"/>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31" name="Google Shape;431;p43"/>
          <p:cNvSpPr txBox="1"/>
          <p:nvPr/>
        </p:nvSpPr>
        <p:spPr>
          <a:xfrm>
            <a:off x="2221789" y="2708529"/>
            <a:ext cx="1384800" cy="440100"/>
          </a:xfrm>
          <a:prstGeom prst="rect">
            <a:avLst/>
          </a:prstGeom>
          <a:noFill/>
          <a:ln>
            <a:noFill/>
          </a:ln>
        </p:spPr>
        <p:txBody>
          <a:bodyPr anchorCtr="0" anchor="t" bIns="0" lIns="0" spcFirstLastPara="1" rIns="0" wrap="square" tIns="8875">
            <a:spAutoFit/>
          </a:bodyPr>
          <a:lstStyle/>
          <a:p>
            <a:pPr indent="0" lvl="0" marL="0" marR="0" rtl="0" algn="l">
              <a:lnSpc>
                <a:spcPct val="100000"/>
              </a:lnSpc>
              <a:spcBef>
                <a:spcPts val="0"/>
              </a:spcBef>
              <a:spcAft>
                <a:spcPts val="0"/>
              </a:spcAft>
              <a:buNone/>
            </a:pPr>
            <a:r>
              <a:rPr lang="pt-BR">
                <a:solidFill>
                  <a:srgbClr val="0000FF"/>
                </a:solidFill>
              </a:rPr>
              <a:t>Diretoria Geral  de Estatística</a:t>
            </a:r>
            <a:endParaRPr>
              <a:solidFill>
                <a:srgbClr val="0000FF"/>
              </a:solidFill>
            </a:endParaRPr>
          </a:p>
        </p:txBody>
      </p:sp>
      <p:grpSp>
        <p:nvGrpSpPr>
          <p:cNvPr id="432" name="Google Shape;432;p43"/>
          <p:cNvGrpSpPr/>
          <p:nvPr/>
        </p:nvGrpSpPr>
        <p:grpSpPr>
          <a:xfrm>
            <a:off x="3942589" y="1168908"/>
            <a:ext cx="1822704" cy="598931"/>
            <a:chOff x="2418588" y="1168908"/>
            <a:chExt cx="1822704" cy="598931"/>
          </a:xfrm>
        </p:grpSpPr>
        <p:pic>
          <p:nvPicPr>
            <p:cNvPr id="433" name="Google Shape;433;p43"/>
            <p:cNvPicPr preferRelativeResize="0"/>
            <p:nvPr/>
          </p:nvPicPr>
          <p:blipFill rotWithShape="1">
            <a:blip r:embed="rId6">
              <a:alphaModFix/>
            </a:blip>
            <a:srcRect b="0" l="0" r="0" t="0"/>
            <a:stretch/>
          </p:blipFill>
          <p:spPr>
            <a:xfrm>
              <a:off x="2418588" y="1168908"/>
              <a:ext cx="1822704" cy="591312"/>
            </a:xfrm>
            <a:prstGeom prst="rect">
              <a:avLst/>
            </a:prstGeom>
            <a:noFill/>
            <a:ln>
              <a:noFill/>
            </a:ln>
          </p:spPr>
        </p:pic>
        <p:pic>
          <p:nvPicPr>
            <p:cNvPr id="434" name="Google Shape;434;p43"/>
            <p:cNvPicPr preferRelativeResize="0"/>
            <p:nvPr/>
          </p:nvPicPr>
          <p:blipFill rotWithShape="1">
            <a:blip r:embed="rId12">
              <a:alphaModFix/>
            </a:blip>
            <a:srcRect b="0" l="0" r="0" t="0"/>
            <a:stretch/>
          </p:blipFill>
          <p:spPr>
            <a:xfrm>
              <a:off x="2944368" y="1202436"/>
              <a:ext cx="768095" cy="565403"/>
            </a:xfrm>
            <a:prstGeom prst="rect">
              <a:avLst/>
            </a:prstGeom>
            <a:noFill/>
            <a:ln>
              <a:noFill/>
            </a:ln>
          </p:spPr>
        </p:pic>
        <p:pic>
          <p:nvPicPr>
            <p:cNvPr id="435" name="Google Shape;435;p43"/>
            <p:cNvPicPr preferRelativeResize="0"/>
            <p:nvPr/>
          </p:nvPicPr>
          <p:blipFill rotWithShape="1">
            <a:blip r:embed="rId8">
              <a:alphaModFix/>
            </a:blip>
            <a:srcRect b="0" l="0" r="0" t="0"/>
            <a:stretch/>
          </p:blipFill>
          <p:spPr>
            <a:xfrm>
              <a:off x="2465832" y="1196340"/>
              <a:ext cx="1728216" cy="496824"/>
            </a:xfrm>
            <a:prstGeom prst="rect">
              <a:avLst/>
            </a:prstGeom>
            <a:noFill/>
            <a:ln>
              <a:noFill/>
            </a:ln>
          </p:spPr>
        </p:pic>
        <p:sp>
          <p:nvSpPr>
            <p:cNvPr id="436" name="Google Shape;436;p43"/>
            <p:cNvSpPr/>
            <p:nvPr/>
          </p:nvSpPr>
          <p:spPr>
            <a:xfrm>
              <a:off x="2465832" y="1196340"/>
              <a:ext cx="1728470" cy="497205"/>
            </a:xfrm>
            <a:custGeom>
              <a:rect b="b" l="l" r="r" t="t"/>
              <a:pathLst>
                <a:path extrusionOk="0" h="497205" w="1728470">
                  <a:moveTo>
                    <a:pt x="0" y="49657"/>
                  </a:moveTo>
                  <a:lnTo>
                    <a:pt x="3901" y="30325"/>
                  </a:lnTo>
                  <a:lnTo>
                    <a:pt x="14541" y="14541"/>
                  </a:lnTo>
                  <a:lnTo>
                    <a:pt x="30325" y="3901"/>
                  </a:lnTo>
                  <a:lnTo>
                    <a:pt x="49656" y="0"/>
                  </a:lnTo>
                  <a:lnTo>
                    <a:pt x="1678558" y="0"/>
                  </a:lnTo>
                  <a:lnTo>
                    <a:pt x="1697890" y="3901"/>
                  </a:lnTo>
                  <a:lnTo>
                    <a:pt x="1713674" y="14541"/>
                  </a:lnTo>
                  <a:lnTo>
                    <a:pt x="1724314" y="30325"/>
                  </a:lnTo>
                  <a:lnTo>
                    <a:pt x="1728216" y="49657"/>
                  </a:lnTo>
                  <a:lnTo>
                    <a:pt x="1728216" y="447167"/>
                  </a:lnTo>
                  <a:lnTo>
                    <a:pt x="1724314" y="466498"/>
                  </a:lnTo>
                  <a:lnTo>
                    <a:pt x="1713674" y="482282"/>
                  </a:lnTo>
                  <a:lnTo>
                    <a:pt x="1697890" y="492922"/>
                  </a:lnTo>
                  <a:lnTo>
                    <a:pt x="1678558" y="496824"/>
                  </a:lnTo>
                  <a:lnTo>
                    <a:pt x="49656" y="496824"/>
                  </a:lnTo>
                  <a:lnTo>
                    <a:pt x="30325" y="492922"/>
                  </a:lnTo>
                  <a:lnTo>
                    <a:pt x="14541" y="482282"/>
                  </a:lnTo>
                  <a:lnTo>
                    <a:pt x="3901" y="466498"/>
                  </a:lnTo>
                  <a:lnTo>
                    <a:pt x="0" y="447167"/>
                  </a:lnTo>
                  <a:lnTo>
                    <a:pt x="0" y="49657"/>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37" name="Google Shape;437;p43"/>
          <p:cNvSpPr txBox="1"/>
          <p:nvPr/>
        </p:nvSpPr>
        <p:spPr>
          <a:xfrm>
            <a:off x="4636770" y="1292479"/>
            <a:ext cx="434400" cy="227700"/>
          </a:xfrm>
          <a:prstGeom prst="rect">
            <a:avLst/>
          </a:prstGeom>
          <a:noFill/>
          <a:ln>
            <a:noFill/>
          </a:ln>
        </p:spPr>
        <p:txBody>
          <a:bodyPr anchorCtr="0" anchor="t" bIns="0" lIns="0" spcFirstLastPara="1" rIns="0" wrap="square" tIns="12050">
            <a:spAutoFit/>
          </a:bodyPr>
          <a:lstStyle/>
          <a:p>
            <a:pPr indent="0" lvl="0" marL="0" marR="0" rtl="0" algn="l">
              <a:lnSpc>
                <a:spcPct val="100000"/>
              </a:lnSpc>
              <a:spcBef>
                <a:spcPts val="0"/>
              </a:spcBef>
              <a:spcAft>
                <a:spcPts val="0"/>
              </a:spcAft>
              <a:buNone/>
            </a:pPr>
            <a:r>
              <a:rPr lang="pt-BR">
                <a:solidFill>
                  <a:srgbClr val="0000FF"/>
                </a:solidFill>
              </a:rPr>
              <a:t>1872</a:t>
            </a:r>
            <a:endParaRPr>
              <a:solidFill>
                <a:srgbClr val="0000FF"/>
              </a:solidFill>
            </a:endParaRPr>
          </a:p>
        </p:txBody>
      </p:sp>
      <p:grpSp>
        <p:nvGrpSpPr>
          <p:cNvPr id="438" name="Google Shape;438;p43"/>
          <p:cNvGrpSpPr/>
          <p:nvPr/>
        </p:nvGrpSpPr>
        <p:grpSpPr>
          <a:xfrm>
            <a:off x="4162806" y="1693925"/>
            <a:ext cx="1642109" cy="1347978"/>
            <a:chOff x="2638806" y="1693925"/>
            <a:chExt cx="1642109" cy="1347978"/>
          </a:xfrm>
        </p:grpSpPr>
        <p:sp>
          <p:nvSpPr>
            <p:cNvPr id="439" name="Google Shape;439;p43"/>
            <p:cNvSpPr/>
            <p:nvPr/>
          </p:nvSpPr>
          <p:spPr>
            <a:xfrm>
              <a:off x="2638806" y="1693925"/>
              <a:ext cx="133985" cy="824865"/>
            </a:xfrm>
            <a:custGeom>
              <a:rect b="b" l="l" r="r" t="t"/>
              <a:pathLst>
                <a:path extrusionOk="0" h="824864" w="133985">
                  <a:moveTo>
                    <a:pt x="0" y="0"/>
                  </a:moveTo>
                  <a:lnTo>
                    <a:pt x="0" y="824738"/>
                  </a:lnTo>
                  <a:lnTo>
                    <a:pt x="133476" y="824738"/>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40" name="Google Shape;440;p43"/>
            <p:cNvPicPr preferRelativeResize="0"/>
            <p:nvPr/>
          </p:nvPicPr>
          <p:blipFill rotWithShape="1">
            <a:blip r:embed="rId13">
              <a:alphaModFix/>
            </a:blip>
            <a:srcRect b="0" l="0" r="0" t="0"/>
            <a:stretch/>
          </p:blipFill>
          <p:spPr>
            <a:xfrm>
              <a:off x="2724912" y="2033015"/>
              <a:ext cx="1556003" cy="1008888"/>
            </a:xfrm>
            <a:prstGeom prst="rect">
              <a:avLst/>
            </a:prstGeom>
            <a:noFill/>
            <a:ln>
              <a:noFill/>
            </a:ln>
          </p:spPr>
        </p:pic>
        <p:pic>
          <p:nvPicPr>
            <p:cNvPr id="441" name="Google Shape;441;p43"/>
            <p:cNvPicPr preferRelativeResize="0"/>
            <p:nvPr/>
          </p:nvPicPr>
          <p:blipFill rotWithShape="1">
            <a:blip r:embed="rId14">
              <a:alphaModFix/>
            </a:blip>
            <a:srcRect b="0" l="0" r="0" t="0"/>
            <a:stretch/>
          </p:blipFill>
          <p:spPr>
            <a:xfrm>
              <a:off x="2772156" y="2060447"/>
              <a:ext cx="1461516" cy="914400"/>
            </a:xfrm>
            <a:prstGeom prst="rect">
              <a:avLst/>
            </a:prstGeom>
            <a:noFill/>
            <a:ln>
              <a:noFill/>
            </a:ln>
          </p:spPr>
        </p:pic>
        <p:sp>
          <p:nvSpPr>
            <p:cNvPr id="442" name="Google Shape;442;p43"/>
            <p:cNvSpPr/>
            <p:nvPr/>
          </p:nvSpPr>
          <p:spPr>
            <a:xfrm>
              <a:off x="2772156" y="2060447"/>
              <a:ext cx="1461770" cy="914400"/>
            </a:xfrm>
            <a:custGeom>
              <a:rect b="b" l="l" r="r" t="t"/>
              <a:pathLst>
                <a:path extrusionOk="0" h="914400" w="1461770">
                  <a:moveTo>
                    <a:pt x="0" y="91439"/>
                  </a:moveTo>
                  <a:lnTo>
                    <a:pt x="7179" y="55828"/>
                  </a:lnTo>
                  <a:lnTo>
                    <a:pt x="26765" y="26765"/>
                  </a:lnTo>
                  <a:lnTo>
                    <a:pt x="55828" y="7179"/>
                  </a:lnTo>
                  <a:lnTo>
                    <a:pt x="91439" y="0"/>
                  </a:lnTo>
                  <a:lnTo>
                    <a:pt x="1370076" y="0"/>
                  </a:lnTo>
                  <a:lnTo>
                    <a:pt x="1405687" y="7179"/>
                  </a:lnTo>
                  <a:lnTo>
                    <a:pt x="1434750" y="26765"/>
                  </a:lnTo>
                  <a:lnTo>
                    <a:pt x="1454336" y="55828"/>
                  </a:lnTo>
                  <a:lnTo>
                    <a:pt x="1461516" y="91439"/>
                  </a:lnTo>
                  <a:lnTo>
                    <a:pt x="1461516" y="822960"/>
                  </a:lnTo>
                  <a:lnTo>
                    <a:pt x="1454336" y="858571"/>
                  </a:lnTo>
                  <a:lnTo>
                    <a:pt x="1434750" y="887634"/>
                  </a:lnTo>
                  <a:lnTo>
                    <a:pt x="1405687" y="907220"/>
                  </a:lnTo>
                  <a:lnTo>
                    <a:pt x="1370076" y="914400"/>
                  </a:lnTo>
                  <a:lnTo>
                    <a:pt x="91439" y="914400"/>
                  </a:lnTo>
                  <a:lnTo>
                    <a:pt x="55828" y="907220"/>
                  </a:lnTo>
                  <a:lnTo>
                    <a:pt x="26765" y="887634"/>
                  </a:lnTo>
                  <a:lnTo>
                    <a:pt x="7179" y="858571"/>
                  </a:lnTo>
                  <a:lnTo>
                    <a:pt x="0" y="822960"/>
                  </a:lnTo>
                  <a:lnTo>
                    <a:pt x="0" y="91439"/>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43" name="Google Shape;443;p43"/>
          <p:cNvSpPr txBox="1"/>
          <p:nvPr/>
        </p:nvSpPr>
        <p:spPr>
          <a:xfrm>
            <a:off x="4608958" y="2242185"/>
            <a:ext cx="837600" cy="443100"/>
          </a:xfrm>
          <a:prstGeom prst="rect">
            <a:avLst/>
          </a:prstGeom>
          <a:noFill/>
          <a:ln>
            <a:noFill/>
          </a:ln>
        </p:spPr>
        <p:txBody>
          <a:bodyPr anchorCtr="0" anchor="t" bIns="0" lIns="0" spcFirstLastPara="1" rIns="0" wrap="square" tIns="12050">
            <a:spAutoFit/>
          </a:bodyPr>
          <a:lstStyle/>
          <a:p>
            <a:pPr indent="0" lvl="0" marL="0" marR="0" rtl="0" algn="l">
              <a:lnSpc>
                <a:spcPct val="100000"/>
              </a:lnSpc>
              <a:spcBef>
                <a:spcPts val="0"/>
              </a:spcBef>
              <a:spcAft>
                <a:spcPts val="0"/>
              </a:spcAft>
              <a:buNone/>
            </a:pPr>
            <a:r>
              <a:rPr lang="pt-BR">
                <a:solidFill>
                  <a:srgbClr val="0000FF"/>
                </a:solidFill>
              </a:rPr>
              <a:t>Primeiro</a:t>
            </a:r>
            <a:endParaRPr>
              <a:solidFill>
                <a:srgbClr val="0000FF"/>
              </a:solidFill>
            </a:endParaRPr>
          </a:p>
          <a:p>
            <a:pPr indent="0" lvl="0" marL="0" marR="0" rtl="0" algn="l">
              <a:lnSpc>
                <a:spcPct val="100000"/>
              </a:lnSpc>
              <a:spcBef>
                <a:spcPts val="0"/>
              </a:spcBef>
              <a:spcAft>
                <a:spcPts val="0"/>
              </a:spcAft>
              <a:buNone/>
            </a:pPr>
            <a:r>
              <a:rPr lang="pt-BR">
                <a:solidFill>
                  <a:srgbClr val="0000FF"/>
                </a:solidFill>
              </a:rPr>
              <a:t>Censo</a:t>
            </a:r>
            <a:endParaRPr>
              <a:solidFill>
                <a:srgbClr val="0000FF"/>
              </a:solidFill>
            </a:endParaRPr>
          </a:p>
        </p:txBody>
      </p:sp>
      <p:grpSp>
        <p:nvGrpSpPr>
          <p:cNvPr id="444" name="Google Shape;444;p43"/>
          <p:cNvGrpSpPr/>
          <p:nvPr/>
        </p:nvGrpSpPr>
        <p:grpSpPr>
          <a:xfrm>
            <a:off x="5798821" y="1168908"/>
            <a:ext cx="1822703" cy="598931"/>
            <a:chOff x="4274820" y="1168908"/>
            <a:chExt cx="1822703" cy="598931"/>
          </a:xfrm>
        </p:grpSpPr>
        <p:pic>
          <p:nvPicPr>
            <p:cNvPr id="445" name="Google Shape;445;p43"/>
            <p:cNvPicPr preferRelativeResize="0"/>
            <p:nvPr/>
          </p:nvPicPr>
          <p:blipFill rotWithShape="1">
            <a:blip r:embed="rId6">
              <a:alphaModFix/>
            </a:blip>
            <a:srcRect b="0" l="0" r="0" t="0"/>
            <a:stretch/>
          </p:blipFill>
          <p:spPr>
            <a:xfrm>
              <a:off x="4274820" y="1168908"/>
              <a:ext cx="1822703" cy="591312"/>
            </a:xfrm>
            <a:prstGeom prst="rect">
              <a:avLst/>
            </a:prstGeom>
            <a:noFill/>
            <a:ln>
              <a:noFill/>
            </a:ln>
          </p:spPr>
        </p:pic>
        <p:pic>
          <p:nvPicPr>
            <p:cNvPr id="446" name="Google Shape;446;p43"/>
            <p:cNvPicPr preferRelativeResize="0"/>
            <p:nvPr/>
          </p:nvPicPr>
          <p:blipFill rotWithShape="1">
            <a:blip r:embed="rId15">
              <a:alphaModFix/>
            </a:blip>
            <a:srcRect b="0" l="0" r="0" t="0"/>
            <a:stretch/>
          </p:blipFill>
          <p:spPr>
            <a:xfrm>
              <a:off x="4800600" y="1202436"/>
              <a:ext cx="768096" cy="565403"/>
            </a:xfrm>
            <a:prstGeom prst="rect">
              <a:avLst/>
            </a:prstGeom>
            <a:noFill/>
            <a:ln>
              <a:noFill/>
            </a:ln>
          </p:spPr>
        </p:pic>
        <p:pic>
          <p:nvPicPr>
            <p:cNvPr id="447" name="Google Shape;447;p43"/>
            <p:cNvPicPr preferRelativeResize="0"/>
            <p:nvPr/>
          </p:nvPicPr>
          <p:blipFill rotWithShape="1">
            <a:blip r:embed="rId16">
              <a:alphaModFix/>
            </a:blip>
            <a:srcRect b="0" l="0" r="0" t="0"/>
            <a:stretch/>
          </p:blipFill>
          <p:spPr>
            <a:xfrm>
              <a:off x="4322064" y="1196340"/>
              <a:ext cx="1728215" cy="496824"/>
            </a:xfrm>
            <a:prstGeom prst="rect">
              <a:avLst/>
            </a:prstGeom>
            <a:noFill/>
            <a:ln>
              <a:noFill/>
            </a:ln>
          </p:spPr>
        </p:pic>
        <p:sp>
          <p:nvSpPr>
            <p:cNvPr id="448" name="Google Shape;448;p43"/>
            <p:cNvSpPr/>
            <p:nvPr/>
          </p:nvSpPr>
          <p:spPr>
            <a:xfrm>
              <a:off x="4322064" y="1196340"/>
              <a:ext cx="1728470" cy="497205"/>
            </a:xfrm>
            <a:custGeom>
              <a:rect b="b" l="l" r="r" t="t"/>
              <a:pathLst>
                <a:path extrusionOk="0" h="497205" w="1728470">
                  <a:moveTo>
                    <a:pt x="0" y="49657"/>
                  </a:moveTo>
                  <a:lnTo>
                    <a:pt x="3901" y="30325"/>
                  </a:lnTo>
                  <a:lnTo>
                    <a:pt x="14541" y="14541"/>
                  </a:lnTo>
                  <a:lnTo>
                    <a:pt x="30325" y="3901"/>
                  </a:lnTo>
                  <a:lnTo>
                    <a:pt x="49657" y="0"/>
                  </a:lnTo>
                  <a:lnTo>
                    <a:pt x="1678559" y="0"/>
                  </a:lnTo>
                  <a:lnTo>
                    <a:pt x="1697890" y="3901"/>
                  </a:lnTo>
                  <a:lnTo>
                    <a:pt x="1713674" y="14541"/>
                  </a:lnTo>
                  <a:lnTo>
                    <a:pt x="1724314" y="30325"/>
                  </a:lnTo>
                  <a:lnTo>
                    <a:pt x="1728215" y="49657"/>
                  </a:lnTo>
                  <a:lnTo>
                    <a:pt x="1728215" y="447167"/>
                  </a:lnTo>
                  <a:lnTo>
                    <a:pt x="1724314" y="466498"/>
                  </a:lnTo>
                  <a:lnTo>
                    <a:pt x="1713674" y="482282"/>
                  </a:lnTo>
                  <a:lnTo>
                    <a:pt x="1697890" y="492922"/>
                  </a:lnTo>
                  <a:lnTo>
                    <a:pt x="1678559" y="496824"/>
                  </a:lnTo>
                  <a:lnTo>
                    <a:pt x="49657" y="496824"/>
                  </a:lnTo>
                  <a:lnTo>
                    <a:pt x="30325" y="492922"/>
                  </a:lnTo>
                  <a:lnTo>
                    <a:pt x="14541" y="482282"/>
                  </a:lnTo>
                  <a:lnTo>
                    <a:pt x="3901" y="466498"/>
                  </a:lnTo>
                  <a:lnTo>
                    <a:pt x="0" y="447167"/>
                  </a:lnTo>
                  <a:lnTo>
                    <a:pt x="0" y="49657"/>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49" name="Google Shape;449;p43"/>
          <p:cNvSpPr txBox="1"/>
          <p:nvPr/>
        </p:nvSpPr>
        <p:spPr>
          <a:xfrm>
            <a:off x="6493002" y="1292479"/>
            <a:ext cx="434400" cy="227700"/>
          </a:xfrm>
          <a:prstGeom prst="rect">
            <a:avLst/>
          </a:prstGeom>
          <a:noFill/>
          <a:ln>
            <a:noFill/>
          </a:ln>
        </p:spPr>
        <p:txBody>
          <a:bodyPr anchorCtr="0" anchor="t" bIns="0" lIns="0" spcFirstLastPara="1" rIns="0" wrap="square" tIns="12050">
            <a:spAutoFit/>
          </a:bodyPr>
          <a:lstStyle/>
          <a:p>
            <a:pPr indent="0" lvl="0" marL="0" marR="0" rtl="0" algn="l">
              <a:lnSpc>
                <a:spcPct val="100000"/>
              </a:lnSpc>
              <a:spcBef>
                <a:spcPts val="0"/>
              </a:spcBef>
              <a:spcAft>
                <a:spcPts val="0"/>
              </a:spcAft>
              <a:buNone/>
            </a:pPr>
            <a:r>
              <a:rPr lang="pt-BR">
                <a:solidFill>
                  <a:srgbClr val="0000FF"/>
                </a:solidFill>
              </a:rPr>
              <a:t>1935</a:t>
            </a:r>
            <a:endParaRPr>
              <a:solidFill>
                <a:srgbClr val="0000FF"/>
              </a:solidFill>
            </a:endParaRPr>
          </a:p>
        </p:txBody>
      </p:sp>
      <p:grpSp>
        <p:nvGrpSpPr>
          <p:cNvPr id="450" name="Google Shape;450;p43"/>
          <p:cNvGrpSpPr/>
          <p:nvPr/>
        </p:nvGrpSpPr>
        <p:grpSpPr>
          <a:xfrm>
            <a:off x="6019038" y="1693927"/>
            <a:ext cx="1587245" cy="1466849"/>
            <a:chOff x="4495037" y="1693926"/>
            <a:chExt cx="1587245" cy="1466849"/>
          </a:xfrm>
        </p:grpSpPr>
        <p:sp>
          <p:nvSpPr>
            <p:cNvPr id="451" name="Google Shape;451;p43"/>
            <p:cNvSpPr/>
            <p:nvPr/>
          </p:nvSpPr>
          <p:spPr>
            <a:xfrm>
              <a:off x="4495037" y="1693926"/>
              <a:ext cx="77470" cy="897255"/>
            </a:xfrm>
            <a:custGeom>
              <a:rect b="b" l="l" r="r" t="t"/>
              <a:pathLst>
                <a:path extrusionOk="0" h="897255" w="77470">
                  <a:moveTo>
                    <a:pt x="0" y="0"/>
                  </a:moveTo>
                  <a:lnTo>
                    <a:pt x="0" y="896747"/>
                  </a:lnTo>
                  <a:lnTo>
                    <a:pt x="77470" y="896747"/>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52" name="Google Shape;452;p43"/>
            <p:cNvPicPr preferRelativeResize="0"/>
            <p:nvPr/>
          </p:nvPicPr>
          <p:blipFill rotWithShape="1">
            <a:blip r:embed="rId17">
              <a:alphaModFix/>
            </a:blip>
            <a:srcRect b="0" l="0" r="0" t="0"/>
            <a:stretch/>
          </p:blipFill>
          <p:spPr>
            <a:xfrm>
              <a:off x="4524755" y="2106168"/>
              <a:ext cx="1557527" cy="1007363"/>
            </a:xfrm>
            <a:prstGeom prst="rect">
              <a:avLst/>
            </a:prstGeom>
            <a:noFill/>
            <a:ln>
              <a:noFill/>
            </a:ln>
          </p:spPr>
        </p:pic>
        <p:pic>
          <p:nvPicPr>
            <p:cNvPr id="453" name="Google Shape;453;p43"/>
            <p:cNvPicPr preferRelativeResize="0"/>
            <p:nvPr/>
          </p:nvPicPr>
          <p:blipFill rotWithShape="1">
            <a:blip r:embed="rId18">
              <a:alphaModFix/>
            </a:blip>
            <a:srcRect b="0" l="0" r="0" t="0"/>
            <a:stretch/>
          </p:blipFill>
          <p:spPr>
            <a:xfrm>
              <a:off x="4582667" y="2101596"/>
              <a:ext cx="1491996" cy="1059179"/>
            </a:xfrm>
            <a:prstGeom prst="rect">
              <a:avLst/>
            </a:prstGeom>
            <a:noFill/>
            <a:ln>
              <a:noFill/>
            </a:ln>
          </p:spPr>
        </p:pic>
        <p:pic>
          <p:nvPicPr>
            <p:cNvPr id="454" name="Google Shape;454;p43"/>
            <p:cNvPicPr preferRelativeResize="0"/>
            <p:nvPr/>
          </p:nvPicPr>
          <p:blipFill rotWithShape="1">
            <a:blip r:embed="rId19">
              <a:alphaModFix/>
            </a:blip>
            <a:srcRect b="0" l="0" r="0" t="0"/>
            <a:stretch/>
          </p:blipFill>
          <p:spPr>
            <a:xfrm>
              <a:off x="4571999" y="2133600"/>
              <a:ext cx="1463039" cy="912876"/>
            </a:xfrm>
            <a:prstGeom prst="rect">
              <a:avLst/>
            </a:prstGeom>
            <a:noFill/>
            <a:ln>
              <a:noFill/>
            </a:ln>
          </p:spPr>
        </p:pic>
        <p:sp>
          <p:nvSpPr>
            <p:cNvPr id="455" name="Google Shape;455;p43"/>
            <p:cNvSpPr/>
            <p:nvPr/>
          </p:nvSpPr>
          <p:spPr>
            <a:xfrm>
              <a:off x="4571999" y="2133600"/>
              <a:ext cx="1463040" cy="913130"/>
            </a:xfrm>
            <a:custGeom>
              <a:rect b="b" l="l" r="r" t="t"/>
              <a:pathLst>
                <a:path extrusionOk="0" h="913130" w="1463039">
                  <a:moveTo>
                    <a:pt x="0" y="91312"/>
                  </a:moveTo>
                  <a:lnTo>
                    <a:pt x="7177" y="55774"/>
                  </a:lnTo>
                  <a:lnTo>
                    <a:pt x="26749" y="26749"/>
                  </a:lnTo>
                  <a:lnTo>
                    <a:pt x="55774" y="7177"/>
                  </a:lnTo>
                  <a:lnTo>
                    <a:pt x="91312" y="0"/>
                  </a:lnTo>
                  <a:lnTo>
                    <a:pt x="1371727" y="0"/>
                  </a:lnTo>
                  <a:lnTo>
                    <a:pt x="1407265" y="7177"/>
                  </a:lnTo>
                  <a:lnTo>
                    <a:pt x="1436290" y="26749"/>
                  </a:lnTo>
                  <a:lnTo>
                    <a:pt x="1455862" y="55774"/>
                  </a:lnTo>
                  <a:lnTo>
                    <a:pt x="1463039" y="91312"/>
                  </a:lnTo>
                  <a:lnTo>
                    <a:pt x="1463039" y="821563"/>
                  </a:lnTo>
                  <a:lnTo>
                    <a:pt x="1455862" y="857101"/>
                  </a:lnTo>
                  <a:lnTo>
                    <a:pt x="1436290" y="886126"/>
                  </a:lnTo>
                  <a:lnTo>
                    <a:pt x="1407265" y="905698"/>
                  </a:lnTo>
                  <a:lnTo>
                    <a:pt x="1371727" y="912876"/>
                  </a:lnTo>
                  <a:lnTo>
                    <a:pt x="91312" y="912876"/>
                  </a:lnTo>
                  <a:lnTo>
                    <a:pt x="55774" y="905698"/>
                  </a:lnTo>
                  <a:lnTo>
                    <a:pt x="26749" y="886126"/>
                  </a:lnTo>
                  <a:lnTo>
                    <a:pt x="7177" y="857101"/>
                  </a:lnTo>
                  <a:lnTo>
                    <a:pt x="0" y="821563"/>
                  </a:lnTo>
                  <a:lnTo>
                    <a:pt x="0" y="91312"/>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56" name="Google Shape;456;p43"/>
          <p:cNvSpPr txBox="1"/>
          <p:nvPr/>
        </p:nvSpPr>
        <p:spPr>
          <a:xfrm>
            <a:off x="6273801" y="2191005"/>
            <a:ext cx="1109400" cy="655500"/>
          </a:xfrm>
          <a:prstGeom prst="rect">
            <a:avLst/>
          </a:prstGeom>
          <a:noFill/>
          <a:ln>
            <a:noFill/>
          </a:ln>
        </p:spPr>
        <p:txBody>
          <a:bodyPr anchorCtr="0" anchor="t" bIns="0" lIns="0" spcFirstLastPara="1" rIns="0" wrap="square" tIns="8875">
            <a:spAutoFit/>
          </a:bodyPr>
          <a:lstStyle/>
          <a:p>
            <a:pPr indent="0" lvl="0" marL="0" marR="0" rtl="0" algn="l">
              <a:lnSpc>
                <a:spcPct val="100000"/>
              </a:lnSpc>
              <a:spcBef>
                <a:spcPts val="0"/>
              </a:spcBef>
              <a:spcAft>
                <a:spcPts val="0"/>
              </a:spcAft>
              <a:buNone/>
            </a:pPr>
            <a:r>
              <a:rPr lang="pt-BR">
                <a:solidFill>
                  <a:srgbClr val="0000FF"/>
                </a:solidFill>
              </a:rPr>
              <a:t>Instituto  Nacional de  Estatística</a:t>
            </a:r>
            <a:endParaRPr sz="1600">
              <a:solidFill>
                <a:schemeClr val="lt1"/>
              </a:solidFill>
              <a:latin typeface="Palatino Linotype"/>
              <a:ea typeface="Palatino Linotype"/>
              <a:cs typeface="Palatino Linotype"/>
              <a:sym typeface="Palatino Linotype"/>
            </a:endParaRPr>
          </a:p>
        </p:txBody>
      </p:sp>
      <p:grpSp>
        <p:nvGrpSpPr>
          <p:cNvPr id="457" name="Google Shape;457;p43"/>
          <p:cNvGrpSpPr/>
          <p:nvPr/>
        </p:nvGrpSpPr>
        <p:grpSpPr>
          <a:xfrm>
            <a:off x="7982712" y="1168908"/>
            <a:ext cx="1822704" cy="598931"/>
            <a:chOff x="6458711" y="1168908"/>
            <a:chExt cx="1822704" cy="598931"/>
          </a:xfrm>
        </p:grpSpPr>
        <p:pic>
          <p:nvPicPr>
            <p:cNvPr id="458" name="Google Shape;458;p43"/>
            <p:cNvPicPr preferRelativeResize="0"/>
            <p:nvPr/>
          </p:nvPicPr>
          <p:blipFill rotWithShape="1">
            <a:blip r:embed="rId6">
              <a:alphaModFix/>
            </a:blip>
            <a:srcRect b="0" l="0" r="0" t="0"/>
            <a:stretch/>
          </p:blipFill>
          <p:spPr>
            <a:xfrm>
              <a:off x="6458711" y="1168908"/>
              <a:ext cx="1822704" cy="591312"/>
            </a:xfrm>
            <a:prstGeom prst="rect">
              <a:avLst/>
            </a:prstGeom>
            <a:noFill/>
            <a:ln>
              <a:noFill/>
            </a:ln>
          </p:spPr>
        </p:pic>
        <p:pic>
          <p:nvPicPr>
            <p:cNvPr id="459" name="Google Shape;459;p43"/>
            <p:cNvPicPr preferRelativeResize="0"/>
            <p:nvPr/>
          </p:nvPicPr>
          <p:blipFill rotWithShape="1">
            <a:blip r:embed="rId20">
              <a:alphaModFix/>
            </a:blip>
            <a:srcRect b="0" l="0" r="0" t="0"/>
            <a:stretch/>
          </p:blipFill>
          <p:spPr>
            <a:xfrm>
              <a:off x="6986015" y="1202436"/>
              <a:ext cx="768096" cy="565403"/>
            </a:xfrm>
            <a:prstGeom prst="rect">
              <a:avLst/>
            </a:prstGeom>
            <a:noFill/>
            <a:ln>
              <a:noFill/>
            </a:ln>
          </p:spPr>
        </p:pic>
        <p:pic>
          <p:nvPicPr>
            <p:cNvPr id="460" name="Google Shape;460;p43"/>
            <p:cNvPicPr preferRelativeResize="0"/>
            <p:nvPr/>
          </p:nvPicPr>
          <p:blipFill rotWithShape="1">
            <a:blip r:embed="rId8">
              <a:alphaModFix/>
            </a:blip>
            <a:srcRect b="0" l="0" r="0" t="0"/>
            <a:stretch/>
          </p:blipFill>
          <p:spPr>
            <a:xfrm>
              <a:off x="6505955" y="1196340"/>
              <a:ext cx="1728216" cy="496824"/>
            </a:xfrm>
            <a:prstGeom prst="rect">
              <a:avLst/>
            </a:prstGeom>
            <a:noFill/>
            <a:ln>
              <a:noFill/>
            </a:ln>
          </p:spPr>
        </p:pic>
        <p:sp>
          <p:nvSpPr>
            <p:cNvPr id="461" name="Google Shape;461;p43"/>
            <p:cNvSpPr/>
            <p:nvPr/>
          </p:nvSpPr>
          <p:spPr>
            <a:xfrm>
              <a:off x="6505955" y="1196340"/>
              <a:ext cx="1728470" cy="497205"/>
            </a:xfrm>
            <a:custGeom>
              <a:rect b="b" l="l" r="r" t="t"/>
              <a:pathLst>
                <a:path extrusionOk="0" h="497205" w="1728470">
                  <a:moveTo>
                    <a:pt x="0" y="49657"/>
                  </a:moveTo>
                  <a:lnTo>
                    <a:pt x="3901" y="30325"/>
                  </a:lnTo>
                  <a:lnTo>
                    <a:pt x="14541" y="14541"/>
                  </a:lnTo>
                  <a:lnTo>
                    <a:pt x="30325" y="3901"/>
                  </a:lnTo>
                  <a:lnTo>
                    <a:pt x="49657" y="0"/>
                  </a:lnTo>
                  <a:lnTo>
                    <a:pt x="1678559" y="0"/>
                  </a:lnTo>
                  <a:lnTo>
                    <a:pt x="1697890" y="3901"/>
                  </a:lnTo>
                  <a:lnTo>
                    <a:pt x="1713674" y="14541"/>
                  </a:lnTo>
                  <a:lnTo>
                    <a:pt x="1724314" y="30325"/>
                  </a:lnTo>
                  <a:lnTo>
                    <a:pt x="1728216" y="49657"/>
                  </a:lnTo>
                  <a:lnTo>
                    <a:pt x="1728216" y="447167"/>
                  </a:lnTo>
                  <a:lnTo>
                    <a:pt x="1724314" y="466498"/>
                  </a:lnTo>
                  <a:lnTo>
                    <a:pt x="1713674" y="482282"/>
                  </a:lnTo>
                  <a:lnTo>
                    <a:pt x="1697890" y="492922"/>
                  </a:lnTo>
                  <a:lnTo>
                    <a:pt x="1678559" y="496824"/>
                  </a:lnTo>
                  <a:lnTo>
                    <a:pt x="49657" y="496824"/>
                  </a:lnTo>
                  <a:lnTo>
                    <a:pt x="30325" y="492922"/>
                  </a:lnTo>
                  <a:lnTo>
                    <a:pt x="14541" y="482282"/>
                  </a:lnTo>
                  <a:lnTo>
                    <a:pt x="3901" y="466498"/>
                  </a:lnTo>
                  <a:lnTo>
                    <a:pt x="0" y="447167"/>
                  </a:lnTo>
                  <a:lnTo>
                    <a:pt x="0" y="49657"/>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62" name="Google Shape;462;p43"/>
          <p:cNvSpPr txBox="1"/>
          <p:nvPr/>
        </p:nvSpPr>
        <p:spPr>
          <a:xfrm>
            <a:off x="8678418" y="1292479"/>
            <a:ext cx="434400" cy="227700"/>
          </a:xfrm>
          <a:prstGeom prst="rect">
            <a:avLst/>
          </a:prstGeom>
          <a:noFill/>
          <a:ln>
            <a:noFill/>
          </a:ln>
        </p:spPr>
        <p:txBody>
          <a:bodyPr anchorCtr="0" anchor="t" bIns="0" lIns="0" spcFirstLastPara="1" rIns="0" wrap="square" tIns="12050">
            <a:spAutoFit/>
          </a:bodyPr>
          <a:lstStyle/>
          <a:p>
            <a:pPr indent="0" lvl="0" marL="0" marR="0" rtl="0" algn="l">
              <a:lnSpc>
                <a:spcPct val="100000"/>
              </a:lnSpc>
              <a:spcBef>
                <a:spcPts val="0"/>
              </a:spcBef>
              <a:spcAft>
                <a:spcPts val="0"/>
              </a:spcAft>
              <a:buNone/>
            </a:pPr>
            <a:r>
              <a:rPr lang="pt-BR">
                <a:solidFill>
                  <a:srgbClr val="0000FF"/>
                </a:solidFill>
              </a:rPr>
              <a:t>1936</a:t>
            </a:r>
            <a:endParaRPr>
              <a:solidFill>
                <a:srgbClr val="0000FF"/>
              </a:solidFill>
            </a:endParaRPr>
          </a:p>
        </p:txBody>
      </p:sp>
      <p:grpSp>
        <p:nvGrpSpPr>
          <p:cNvPr id="463" name="Google Shape;463;p43"/>
          <p:cNvGrpSpPr/>
          <p:nvPr/>
        </p:nvGrpSpPr>
        <p:grpSpPr>
          <a:xfrm>
            <a:off x="8142731" y="1693927"/>
            <a:ext cx="2161031" cy="3100578"/>
            <a:chOff x="6618731" y="1693926"/>
            <a:chExt cx="2161031" cy="3100578"/>
          </a:xfrm>
        </p:grpSpPr>
        <p:sp>
          <p:nvSpPr>
            <p:cNvPr id="464" name="Google Shape;464;p43"/>
            <p:cNvSpPr/>
            <p:nvPr/>
          </p:nvSpPr>
          <p:spPr>
            <a:xfrm>
              <a:off x="6680453" y="1693926"/>
              <a:ext cx="635" cy="1772920"/>
            </a:xfrm>
            <a:custGeom>
              <a:rect b="b" l="l" r="r" t="t"/>
              <a:pathLst>
                <a:path extrusionOk="0" h="1772920" w="634">
                  <a:moveTo>
                    <a:pt x="0" y="0"/>
                  </a:moveTo>
                  <a:lnTo>
                    <a:pt x="0" y="1772793"/>
                  </a:lnTo>
                  <a:lnTo>
                    <a:pt x="126" y="1772793"/>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65" name="Google Shape;465;p43"/>
            <p:cNvPicPr preferRelativeResize="0"/>
            <p:nvPr/>
          </p:nvPicPr>
          <p:blipFill rotWithShape="1">
            <a:blip r:embed="rId21">
              <a:alphaModFix/>
            </a:blip>
            <a:srcRect b="0" l="0" r="0" t="0"/>
            <a:stretch/>
          </p:blipFill>
          <p:spPr>
            <a:xfrm>
              <a:off x="6632447" y="2177796"/>
              <a:ext cx="2077211" cy="2616708"/>
            </a:xfrm>
            <a:prstGeom prst="rect">
              <a:avLst/>
            </a:prstGeom>
            <a:noFill/>
            <a:ln>
              <a:noFill/>
            </a:ln>
          </p:spPr>
        </p:pic>
        <p:pic>
          <p:nvPicPr>
            <p:cNvPr id="466" name="Google Shape;466;p43"/>
            <p:cNvPicPr preferRelativeResize="0"/>
            <p:nvPr/>
          </p:nvPicPr>
          <p:blipFill rotWithShape="1">
            <a:blip r:embed="rId22">
              <a:alphaModFix/>
            </a:blip>
            <a:srcRect b="0" l="0" r="0" t="0"/>
            <a:stretch/>
          </p:blipFill>
          <p:spPr>
            <a:xfrm>
              <a:off x="6618731" y="2484120"/>
              <a:ext cx="2161031" cy="2045207"/>
            </a:xfrm>
            <a:prstGeom prst="rect">
              <a:avLst/>
            </a:prstGeom>
            <a:noFill/>
            <a:ln>
              <a:noFill/>
            </a:ln>
          </p:spPr>
        </p:pic>
        <p:pic>
          <p:nvPicPr>
            <p:cNvPr id="467" name="Google Shape;467;p43"/>
            <p:cNvPicPr preferRelativeResize="0"/>
            <p:nvPr/>
          </p:nvPicPr>
          <p:blipFill rotWithShape="1">
            <a:blip r:embed="rId23">
              <a:alphaModFix/>
            </a:blip>
            <a:srcRect b="0" l="0" r="0" t="0"/>
            <a:stretch/>
          </p:blipFill>
          <p:spPr>
            <a:xfrm>
              <a:off x="6679691" y="2205228"/>
              <a:ext cx="1982724" cy="2522220"/>
            </a:xfrm>
            <a:prstGeom prst="rect">
              <a:avLst/>
            </a:prstGeom>
            <a:noFill/>
            <a:ln>
              <a:noFill/>
            </a:ln>
          </p:spPr>
        </p:pic>
        <p:sp>
          <p:nvSpPr>
            <p:cNvPr id="468" name="Google Shape;468;p43"/>
            <p:cNvSpPr/>
            <p:nvPr/>
          </p:nvSpPr>
          <p:spPr>
            <a:xfrm>
              <a:off x="6679691" y="2205228"/>
              <a:ext cx="1983105" cy="2522220"/>
            </a:xfrm>
            <a:custGeom>
              <a:rect b="b" l="l" r="r" t="t"/>
              <a:pathLst>
                <a:path extrusionOk="0" h="2522220" w="1983104">
                  <a:moveTo>
                    <a:pt x="0" y="198247"/>
                  </a:moveTo>
                  <a:lnTo>
                    <a:pt x="5236" y="152795"/>
                  </a:lnTo>
                  <a:lnTo>
                    <a:pt x="20152" y="111069"/>
                  </a:lnTo>
                  <a:lnTo>
                    <a:pt x="43557" y="74259"/>
                  </a:lnTo>
                  <a:lnTo>
                    <a:pt x="74259" y="43557"/>
                  </a:lnTo>
                  <a:lnTo>
                    <a:pt x="111069" y="20152"/>
                  </a:lnTo>
                  <a:lnTo>
                    <a:pt x="152795" y="5236"/>
                  </a:lnTo>
                  <a:lnTo>
                    <a:pt x="198247" y="0"/>
                  </a:lnTo>
                  <a:lnTo>
                    <a:pt x="1784477" y="0"/>
                  </a:lnTo>
                  <a:lnTo>
                    <a:pt x="1829928" y="5236"/>
                  </a:lnTo>
                  <a:lnTo>
                    <a:pt x="1871654" y="20152"/>
                  </a:lnTo>
                  <a:lnTo>
                    <a:pt x="1908464" y="43557"/>
                  </a:lnTo>
                  <a:lnTo>
                    <a:pt x="1939166" y="74259"/>
                  </a:lnTo>
                  <a:lnTo>
                    <a:pt x="1962571" y="111069"/>
                  </a:lnTo>
                  <a:lnTo>
                    <a:pt x="1977487" y="152795"/>
                  </a:lnTo>
                  <a:lnTo>
                    <a:pt x="1982724" y="198247"/>
                  </a:lnTo>
                  <a:lnTo>
                    <a:pt x="1982724" y="2323973"/>
                  </a:lnTo>
                  <a:lnTo>
                    <a:pt x="1977487" y="2369424"/>
                  </a:lnTo>
                  <a:lnTo>
                    <a:pt x="1962571" y="2411150"/>
                  </a:lnTo>
                  <a:lnTo>
                    <a:pt x="1939166" y="2447960"/>
                  </a:lnTo>
                  <a:lnTo>
                    <a:pt x="1908464" y="2478662"/>
                  </a:lnTo>
                  <a:lnTo>
                    <a:pt x="1871654" y="2502067"/>
                  </a:lnTo>
                  <a:lnTo>
                    <a:pt x="1829928" y="2516983"/>
                  </a:lnTo>
                  <a:lnTo>
                    <a:pt x="1784477" y="2522220"/>
                  </a:lnTo>
                  <a:lnTo>
                    <a:pt x="198247" y="2522220"/>
                  </a:lnTo>
                  <a:lnTo>
                    <a:pt x="152795" y="2516983"/>
                  </a:lnTo>
                  <a:lnTo>
                    <a:pt x="111069" y="2502067"/>
                  </a:lnTo>
                  <a:lnTo>
                    <a:pt x="74259" y="2478662"/>
                  </a:lnTo>
                  <a:lnTo>
                    <a:pt x="43557" y="2447960"/>
                  </a:lnTo>
                  <a:lnTo>
                    <a:pt x="20152" y="2411150"/>
                  </a:lnTo>
                  <a:lnTo>
                    <a:pt x="5236" y="2369424"/>
                  </a:lnTo>
                  <a:lnTo>
                    <a:pt x="0" y="2323973"/>
                  </a:lnTo>
                  <a:lnTo>
                    <a:pt x="0" y="198247"/>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69" name="Google Shape;469;p43"/>
          <p:cNvSpPr txBox="1"/>
          <p:nvPr/>
        </p:nvSpPr>
        <p:spPr>
          <a:xfrm>
            <a:off x="8311133" y="2573782"/>
            <a:ext cx="1775400" cy="1302000"/>
          </a:xfrm>
          <a:prstGeom prst="rect">
            <a:avLst/>
          </a:prstGeom>
          <a:noFill/>
          <a:ln>
            <a:noFill/>
          </a:ln>
        </p:spPr>
        <p:txBody>
          <a:bodyPr anchorCtr="0" anchor="t" bIns="0" lIns="0" spcFirstLastPara="1" rIns="0" wrap="square" tIns="8875">
            <a:spAutoFit/>
          </a:bodyPr>
          <a:lstStyle/>
          <a:p>
            <a:pPr indent="0" lvl="0" marL="0" marR="0" rtl="0" algn="l">
              <a:lnSpc>
                <a:spcPct val="100000"/>
              </a:lnSpc>
              <a:spcBef>
                <a:spcPts val="0"/>
              </a:spcBef>
              <a:spcAft>
                <a:spcPts val="0"/>
              </a:spcAft>
              <a:buNone/>
            </a:pPr>
            <a:r>
              <a:rPr lang="pt-BR">
                <a:solidFill>
                  <a:srgbClr val="0000FF"/>
                </a:solidFill>
              </a:rPr>
              <a:t>Conselho Nacional  de Estatística + INE</a:t>
            </a:r>
            <a:endParaRPr>
              <a:solidFill>
                <a:srgbClr val="0000FF"/>
              </a:solidFill>
            </a:endParaRPr>
          </a:p>
          <a:p>
            <a:pPr indent="0" lvl="0" marL="0" marR="0" rtl="0" algn="l">
              <a:lnSpc>
                <a:spcPct val="100000"/>
              </a:lnSpc>
              <a:spcBef>
                <a:spcPts val="0"/>
              </a:spcBef>
              <a:spcAft>
                <a:spcPts val="0"/>
              </a:spcAft>
              <a:buNone/>
            </a:pPr>
            <a:r>
              <a:rPr lang="pt-BR">
                <a:solidFill>
                  <a:srgbClr val="0000FF"/>
                </a:solidFill>
              </a:rPr>
              <a:t>= Instituto  Brasileiro de  Geografia de  Geografia e  Estatística.</a:t>
            </a:r>
            <a:endParaRPr>
              <a:solidFill>
                <a:srgbClr val="0000FF"/>
              </a:solidFill>
            </a:endParaRPr>
          </a:p>
        </p:txBody>
      </p:sp>
      <p:sp>
        <p:nvSpPr>
          <p:cNvPr id="470" name="Google Shape;470;p43"/>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grpSp>
        <p:nvGrpSpPr>
          <p:cNvPr id="475" name="Google Shape;475;p44"/>
          <p:cNvGrpSpPr/>
          <p:nvPr/>
        </p:nvGrpSpPr>
        <p:grpSpPr>
          <a:xfrm>
            <a:off x="1882141" y="893063"/>
            <a:ext cx="2144268" cy="1133855"/>
            <a:chOff x="358140" y="893063"/>
            <a:chExt cx="2144268" cy="1133855"/>
          </a:xfrm>
        </p:grpSpPr>
        <p:pic>
          <p:nvPicPr>
            <p:cNvPr id="476" name="Google Shape;476;p44"/>
            <p:cNvPicPr preferRelativeResize="0"/>
            <p:nvPr/>
          </p:nvPicPr>
          <p:blipFill rotWithShape="1">
            <a:blip r:embed="rId3">
              <a:alphaModFix/>
            </a:blip>
            <a:srcRect b="0" l="0" r="0" t="0"/>
            <a:stretch/>
          </p:blipFill>
          <p:spPr>
            <a:xfrm>
              <a:off x="358140" y="893063"/>
              <a:ext cx="2144268" cy="1133855"/>
            </a:xfrm>
            <a:prstGeom prst="rect">
              <a:avLst/>
            </a:prstGeom>
            <a:noFill/>
            <a:ln>
              <a:noFill/>
            </a:ln>
          </p:spPr>
        </p:pic>
        <p:pic>
          <p:nvPicPr>
            <p:cNvPr id="477" name="Google Shape;477;p44"/>
            <p:cNvPicPr preferRelativeResize="0"/>
            <p:nvPr/>
          </p:nvPicPr>
          <p:blipFill rotWithShape="1">
            <a:blip r:embed="rId4">
              <a:alphaModFix/>
            </a:blip>
            <a:srcRect b="0" l="0" r="0" t="0"/>
            <a:stretch/>
          </p:blipFill>
          <p:spPr>
            <a:xfrm>
              <a:off x="405384" y="920495"/>
              <a:ext cx="2049779" cy="1039367"/>
            </a:xfrm>
            <a:prstGeom prst="rect">
              <a:avLst/>
            </a:prstGeom>
            <a:noFill/>
            <a:ln>
              <a:noFill/>
            </a:ln>
          </p:spPr>
        </p:pic>
        <p:sp>
          <p:nvSpPr>
            <p:cNvPr id="478" name="Google Shape;478;p44"/>
            <p:cNvSpPr/>
            <p:nvPr/>
          </p:nvSpPr>
          <p:spPr>
            <a:xfrm>
              <a:off x="405384" y="920495"/>
              <a:ext cx="2049780" cy="1039494"/>
            </a:xfrm>
            <a:custGeom>
              <a:rect b="b" l="l" r="r" t="t"/>
              <a:pathLst>
                <a:path extrusionOk="0" h="1039494" w="2049780">
                  <a:moveTo>
                    <a:pt x="0" y="103886"/>
                  </a:moveTo>
                  <a:lnTo>
                    <a:pt x="8167" y="63436"/>
                  </a:lnTo>
                  <a:lnTo>
                    <a:pt x="30441" y="30416"/>
                  </a:lnTo>
                  <a:lnTo>
                    <a:pt x="63479" y="8159"/>
                  </a:lnTo>
                  <a:lnTo>
                    <a:pt x="103936" y="0"/>
                  </a:lnTo>
                  <a:lnTo>
                    <a:pt x="1945893" y="0"/>
                  </a:lnTo>
                  <a:lnTo>
                    <a:pt x="1986343" y="8159"/>
                  </a:lnTo>
                  <a:lnTo>
                    <a:pt x="2019363" y="30416"/>
                  </a:lnTo>
                  <a:lnTo>
                    <a:pt x="2041620" y="63436"/>
                  </a:lnTo>
                  <a:lnTo>
                    <a:pt x="2049779" y="103886"/>
                  </a:lnTo>
                  <a:lnTo>
                    <a:pt x="2049779" y="935481"/>
                  </a:lnTo>
                  <a:lnTo>
                    <a:pt x="2041620" y="975931"/>
                  </a:lnTo>
                  <a:lnTo>
                    <a:pt x="2019363" y="1008951"/>
                  </a:lnTo>
                  <a:lnTo>
                    <a:pt x="1986343" y="1031208"/>
                  </a:lnTo>
                  <a:lnTo>
                    <a:pt x="1945893" y="1039367"/>
                  </a:lnTo>
                  <a:lnTo>
                    <a:pt x="103936" y="1039367"/>
                  </a:lnTo>
                  <a:lnTo>
                    <a:pt x="63479" y="1031208"/>
                  </a:lnTo>
                  <a:lnTo>
                    <a:pt x="30441" y="1008951"/>
                  </a:lnTo>
                  <a:lnTo>
                    <a:pt x="8167" y="975931"/>
                  </a:lnTo>
                  <a:lnTo>
                    <a:pt x="0" y="935481"/>
                  </a:lnTo>
                  <a:lnTo>
                    <a:pt x="0" y="103886"/>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79" name="Google Shape;479;p44"/>
          <p:cNvSpPr txBox="1"/>
          <p:nvPr/>
        </p:nvSpPr>
        <p:spPr>
          <a:xfrm>
            <a:off x="2712516" y="1268984"/>
            <a:ext cx="482700" cy="2283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pt-BR">
                <a:solidFill>
                  <a:srgbClr val="0000FF"/>
                </a:solidFill>
              </a:rPr>
              <a:t>1940</a:t>
            </a:r>
            <a:endParaRPr>
              <a:solidFill>
                <a:srgbClr val="0000FF"/>
              </a:solidFill>
            </a:endParaRPr>
          </a:p>
        </p:txBody>
      </p:sp>
      <p:grpSp>
        <p:nvGrpSpPr>
          <p:cNvPr id="480" name="Google Shape;480;p44"/>
          <p:cNvGrpSpPr/>
          <p:nvPr/>
        </p:nvGrpSpPr>
        <p:grpSpPr>
          <a:xfrm>
            <a:off x="2134361" y="1960626"/>
            <a:ext cx="2832354" cy="2225801"/>
            <a:chOff x="610361" y="1960625"/>
            <a:chExt cx="2832354" cy="2225801"/>
          </a:xfrm>
        </p:grpSpPr>
        <p:sp>
          <p:nvSpPr>
            <p:cNvPr id="481" name="Google Shape;481;p44"/>
            <p:cNvSpPr/>
            <p:nvPr/>
          </p:nvSpPr>
          <p:spPr>
            <a:xfrm>
              <a:off x="610361" y="1960625"/>
              <a:ext cx="361950" cy="1238885"/>
            </a:xfrm>
            <a:custGeom>
              <a:rect b="b" l="l" r="r" t="t"/>
              <a:pathLst>
                <a:path extrusionOk="0" h="1238885" w="361950">
                  <a:moveTo>
                    <a:pt x="0" y="0"/>
                  </a:moveTo>
                  <a:lnTo>
                    <a:pt x="0" y="1238758"/>
                  </a:lnTo>
                  <a:lnTo>
                    <a:pt x="361619" y="1238758"/>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82" name="Google Shape;482;p44"/>
            <p:cNvPicPr preferRelativeResize="0"/>
            <p:nvPr/>
          </p:nvPicPr>
          <p:blipFill rotWithShape="1">
            <a:blip r:embed="rId5">
              <a:alphaModFix/>
            </a:blip>
            <a:srcRect b="0" l="0" r="0" t="0"/>
            <a:stretch/>
          </p:blipFill>
          <p:spPr>
            <a:xfrm>
              <a:off x="925068" y="2247899"/>
              <a:ext cx="2471928" cy="1938527"/>
            </a:xfrm>
            <a:prstGeom prst="rect">
              <a:avLst/>
            </a:prstGeom>
            <a:noFill/>
            <a:ln>
              <a:noFill/>
            </a:ln>
          </p:spPr>
        </p:pic>
        <p:pic>
          <p:nvPicPr>
            <p:cNvPr id="483" name="Google Shape;483;p44"/>
            <p:cNvPicPr preferRelativeResize="0"/>
            <p:nvPr/>
          </p:nvPicPr>
          <p:blipFill rotWithShape="1">
            <a:blip r:embed="rId6">
              <a:alphaModFix/>
            </a:blip>
            <a:srcRect b="0" l="0" r="0" t="0"/>
            <a:stretch/>
          </p:blipFill>
          <p:spPr>
            <a:xfrm>
              <a:off x="931163" y="2462783"/>
              <a:ext cx="2511552" cy="1551432"/>
            </a:xfrm>
            <a:prstGeom prst="rect">
              <a:avLst/>
            </a:prstGeom>
            <a:noFill/>
            <a:ln>
              <a:noFill/>
            </a:ln>
          </p:spPr>
        </p:pic>
        <p:pic>
          <p:nvPicPr>
            <p:cNvPr id="484" name="Google Shape;484;p44"/>
            <p:cNvPicPr preferRelativeResize="0"/>
            <p:nvPr/>
          </p:nvPicPr>
          <p:blipFill rotWithShape="1">
            <a:blip r:embed="rId7">
              <a:alphaModFix/>
            </a:blip>
            <a:srcRect b="0" l="0" r="0" t="0"/>
            <a:stretch/>
          </p:blipFill>
          <p:spPr>
            <a:xfrm>
              <a:off x="972311" y="2275331"/>
              <a:ext cx="2377440" cy="1844039"/>
            </a:xfrm>
            <a:prstGeom prst="rect">
              <a:avLst/>
            </a:prstGeom>
            <a:noFill/>
            <a:ln>
              <a:noFill/>
            </a:ln>
          </p:spPr>
        </p:pic>
        <p:sp>
          <p:nvSpPr>
            <p:cNvPr id="485" name="Google Shape;485;p44"/>
            <p:cNvSpPr/>
            <p:nvPr/>
          </p:nvSpPr>
          <p:spPr>
            <a:xfrm>
              <a:off x="972311" y="2275331"/>
              <a:ext cx="2377440" cy="1844039"/>
            </a:xfrm>
            <a:custGeom>
              <a:rect b="b" l="l" r="r" t="t"/>
              <a:pathLst>
                <a:path extrusionOk="0" h="1844039" w="2377440">
                  <a:moveTo>
                    <a:pt x="0" y="184403"/>
                  </a:moveTo>
                  <a:lnTo>
                    <a:pt x="6587" y="135378"/>
                  </a:lnTo>
                  <a:lnTo>
                    <a:pt x="25177" y="91327"/>
                  </a:lnTo>
                  <a:lnTo>
                    <a:pt x="54011" y="54006"/>
                  </a:lnTo>
                  <a:lnTo>
                    <a:pt x="91332" y="25174"/>
                  </a:lnTo>
                  <a:lnTo>
                    <a:pt x="135382" y="6586"/>
                  </a:lnTo>
                  <a:lnTo>
                    <a:pt x="184403" y="0"/>
                  </a:lnTo>
                  <a:lnTo>
                    <a:pt x="2193036" y="0"/>
                  </a:lnTo>
                  <a:lnTo>
                    <a:pt x="2242061" y="6586"/>
                  </a:lnTo>
                  <a:lnTo>
                    <a:pt x="2286112" y="25174"/>
                  </a:lnTo>
                  <a:lnTo>
                    <a:pt x="2323433" y="54006"/>
                  </a:lnTo>
                  <a:lnTo>
                    <a:pt x="2352265" y="91327"/>
                  </a:lnTo>
                  <a:lnTo>
                    <a:pt x="2370853" y="135378"/>
                  </a:lnTo>
                  <a:lnTo>
                    <a:pt x="2377440" y="184403"/>
                  </a:lnTo>
                  <a:lnTo>
                    <a:pt x="2377440" y="1659635"/>
                  </a:lnTo>
                  <a:lnTo>
                    <a:pt x="2370853" y="1708661"/>
                  </a:lnTo>
                  <a:lnTo>
                    <a:pt x="2352265" y="1752712"/>
                  </a:lnTo>
                  <a:lnTo>
                    <a:pt x="2323433" y="1790033"/>
                  </a:lnTo>
                  <a:lnTo>
                    <a:pt x="2286112" y="1818865"/>
                  </a:lnTo>
                  <a:lnTo>
                    <a:pt x="2242061" y="1837453"/>
                  </a:lnTo>
                  <a:lnTo>
                    <a:pt x="2193036" y="1844039"/>
                  </a:lnTo>
                  <a:lnTo>
                    <a:pt x="184403" y="1844039"/>
                  </a:lnTo>
                  <a:lnTo>
                    <a:pt x="135382" y="1837453"/>
                  </a:lnTo>
                  <a:lnTo>
                    <a:pt x="91332" y="1818865"/>
                  </a:lnTo>
                  <a:lnTo>
                    <a:pt x="54011" y="1790033"/>
                  </a:lnTo>
                  <a:lnTo>
                    <a:pt x="25177" y="1752712"/>
                  </a:lnTo>
                  <a:lnTo>
                    <a:pt x="6587" y="1708661"/>
                  </a:lnTo>
                  <a:lnTo>
                    <a:pt x="0" y="1659635"/>
                  </a:lnTo>
                  <a:lnTo>
                    <a:pt x="0" y="184403"/>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86" name="Google Shape;486;p44"/>
          <p:cNvSpPr txBox="1"/>
          <p:nvPr/>
        </p:nvSpPr>
        <p:spPr>
          <a:xfrm>
            <a:off x="2622600" y="2552446"/>
            <a:ext cx="2126100" cy="8715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None/>
            </a:pPr>
            <a:r>
              <a:rPr lang="pt-BR">
                <a:solidFill>
                  <a:srgbClr val="0000FF"/>
                </a:solidFill>
              </a:rPr>
              <a:t>Primeiro censo  brasileiro com  detalhamento e  qualidade de dados em  nível internacional</a:t>
            </a:r>
            <a:endParaRPr>
              <a:solidFill>
                <a:srgbClr val="0000FF"/>
              </a:solidFill>
            </a:endParaRPr>
          </a:p>
        </p:txBody>
      </p:sp>
      <p:grpSp>
        <p:nvGrpSpPr>
          <p:cNvPr id="487" name="Google Shape;487;p44"/>
          <p:cNvGrpSpPr/>
          <p:nvPr/>
        </p:nvGrpSpPr>
        <p:grpSpPr>
          <a:xfrm>
            <a:off x="2134362" y="1960625"/>
            <a:ext cx="3006091" cy="4203955"/>
            <a:chOff x="610361" y="1960625"/>
            <a:chExt cx="3006091" cy="4203955"/>
          </a:xfrm>
        </p:grpSpPr>
        <p:sp>
          <p:nvSpPr>
            <p:cNvPr id="488" name="Google Shape;488;p44"/>
            <p:cNvSpPr/>
            <p:nvPr/>
          </p:nvSpPr>
          <p:spPr>
            <a:xfrm>
              <a:off x="610361" y="1960625"/>
              <a:ext cx="502920" cy="3141980"/>
            </a:xfrm>
            <a:custGeom>
              <a:rect b="b" l="l" r="r" t="t"/>
              <a:pathLst>
                <a:path extrusionOk="0" h="3141979" w="502919">
                  <a:moveTo>
                    <a:pt x="0" y="0"/>
                  </a:moveTo>
                  <a:lnTo>
                    <a:pt x="0" y="3141726"/>
                  </a:lnTo>
                  <a:lnTo>
                    <a:pt x="502831" y="3141726"/>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89" name="Google Shape;489;p44"/>
            <p:cNvPicPr preferRelativeResize="0"/>
            <p:nvPr/>
          </p:nvPicPr>
          <p:blipFill rotWithShape="1">
            <a:blip r:embed="rId8">
              <a:alphaModFix/>
            </a:blip>
            <a:srcRect b="0" l="0" r="0" t="0"/>
            <a:stretch/>
          </p:blipFill>
          <p:spPr>
            <a:xfrm>
              <a:off x="1065276" y="4151375"/>
              <a:ext cx="2473452" cy="1938527"/>
            </a:xfrm>
            <a:prstGeom prst="rect">
              <a:avLst/>
            </a:prstGeom>
            <a:noFill/>
            <a:ln>
              <a:noFill/>
            </a:ln>
          </p:spPr>
        </p:pic>
        <p:pic>
          <p:nvPicPr>
            <p:cNvPr id="490" name="Google Shape;490;p44"/>
            <p:cNvPicPr preferRelativeResize="0"/>
            <p:nvPr/>
          </p:nvPicPr>
          <p:blipFill rotWithShape="1">
            <a:blip r:embed="rId9">
              <a:alphaModFix/>
            </a:blip>
            <a:srcRect b="0" l="0" r="0" t="0"/>
            <a:stretch/>
          </p:blipFill>
          <p:spPr>
            <a:xfrm>
              <a:off x="1039368" y="4119372"/>
              <a:ext cx="2577084" cy="2045208"/>
            </a:xfrm>
            <a:prstGeom prst="rect">
              <a:avLst/>
            </a:prstGeom>
            <a:noFill/>
            <a:ln>
              <a:noFill/>
            </a:ln>
          </p:spPr>
        </p:pic>
        <p:pic>
          <p:nvPicPr>
            <p:cNvPr id="491" name="Google Shape;491;p44"/>
            <p:cNvPicPr preferRelativeResize="0"/>
            <p:nvPr/>
          </p:nvPicPr>
          <p:blipFill rotWithShape="1">
            <a:blip r:embed="rId10">
              <a:alphaModFix/>
            </a:blip>
            <a:srcRect b="0" l="0" r="0" t="0"/>
            <a:stretch/>
          </p:blipFill>
          <p:spPr>
            <a:xfrm>
              <a:off x="1112519" y="4178807"/>
              <a:ext cx="2378964" cy="1844039"/>
            </a:xfrm>
            <a:prstGeom prst="rect">
              <a:avLst/>
            </a:prstGeom>
            <a:noFill/>
            <a:ln>
              <a:noFill/>
            </a:ln>
          </p:spPr>
        </p:pic>
        <p:sp>
          <p:nvSpPr>
            <p:cNvPr id="492" name="Google Shape;492;p44"/>
            <p:cNvSpPr/>
            <p:nvPr/>
          </p:nvSpPr>
          <p:spPr>
            <a:xfrm>
              <a:off x="1112519" y="4178807"/>
              <a:ext cx="2379345" cy="1844039"/>
            </a:xfrm>
            <a:custGeom>
              <a:rect b="b" l="l" r="r" t="t"/>
              <a:pathLst>
                <a:path extrusionOk="0" h="1844039" w="2379345">
                  <a:moveTo>
                    <a:pt x="0" y="184404"/>
                  </a:moveTo>
                  <a:lnTo>
                    <a:pt x="6587" y="135378"/>
                  </a:lnTo>
                  <a:lnTo>
                    <a:pt x="25177" y="91327"/>
                  </a:lnTo>
                  <a:lnTo>
                    <a:pt x="54011" y="54006"/>
                  </a:lnTo>
                  <a:lnTo>
                    <a:pt x="91332" y="25174"/>
                  </a:lnTo>
                  <a:lnTo>
                    <a:pt x="135382" y="6586"/>
                  </a:lnTo>
                  <a:lnTo>
                    <a:pt x="184404" y="0"/>
                  </a:lnTo>
                  <a:lnTo>
                    <a:pt x="2194560" y="0"/>
                  </a:lnTo>
                  <a:lnTo>
                    <a:pt x="2243585" y="6586"/>
                  </a:lnTo>
                  <a:lnTo>
                    <a:pt x="2287636" y="25174"/>
                  </a:lnTo>
                  <a:lnTo>
                    <a:pt x="2324957" y="54006"/>
                  </a:lnTo>
                  <a:lnTo>
                    <a:pt x="2353789" y="91327"/>
                  </a:lnTo>
                  <a:lnTo>
                    <a:pt x="2372377" y="135378"/>
                  </a:lnTo>
                  <a:lnTo>
                    <a:pt x="2378964" y="184404"/>
                  </a:lnTo>
                  <a:lnTo>
                    <a:pt x="2378964" y="1659636"/>
                  </a:lnTo>
                  <a:lnTo>
                    <a:pt x="2372377" y="1708657"/>
                  </a:lnTo>
                  <a:lnTo>
                    <a:pt x="2353789" y="1752707"/>
                  </a:lnTo>
                  <a:lnTo>
                    <a:pt x="2324957" y="1790028"/>
                  </a:lnTo>
                  <a:lnTo>
                    <a:pt x="2287636" y="1818862"/>
                  </a:lnTo>
                  <a:lnTo>
                    <a:pt x="2243585" y="1837452"/>
                  </a:lnTo>
                  <a:lnTo>
                    <a:pt x="2194560" y="1844040"/>
                  </a:lnTo>
                  <a:lnTo>
                    <a:pt x="184404" y="1844040"/>
                  </a:lnTo>
                  <a:lnTo>
                    <a:pt x="135382" y="1837452"/>
                  </a:lnTo>
                  <a:lnTo>
                    <a:pt x="91332" y="1818862"/>
                  </a:lnTo>
                  <a:lnTo>
                    <a:pt x="54011" y="1790028"/>
                  </a:lnTo>
                  <a:lnTo>
                    <a:pt x="25177" y="1752707"/>
                  </a:lnTo>
                  <a:lnTo>
                    <a:pt x="6587" y="1708657"/>
                  </a:lnTo>
                  <a:lnTo>
                    <a:pt x="0" y="1659636"/>
                  </a:lnTo>
                  <a:lnTo>
                    <a:pt x="0" y="184404"/>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93" name="Google Shape;493;p44"/>
          <p:cNvSpPr txBox="1"/>
          <p:nvPr/>
        </p:nvSpPr>
        <p:spPr>
          <a:xfrm>
            <a:off x="2730196" y="4209035"/>
            <a:ext cx="2192700" cy="1517400"/>
          </a:xfrm>
          <a:prstGeom prst="rect">
            <a:avLst/>
          </a:prstGeom>
          <a:noFill/>
          <a:ln>
            <a:noFill/>
          </a:ln>
        </p:spPr>
        <p:txBody>
          <a:bodyPr anchorCtr="0" anchor="t" bIns="0" lIns="0" spcFirstLastPara="1" rIns="0" wrap="square" tIns="8875">
            <a:spAutoFit/>
          </a:bodyPr>
          <a:lstStyle/>
          <a:p>
            <a:pPr indent="0" lvl="0" marL="0" marR="0" rtl="0" algn="l">
              <a:lnSpc>
                <a:spcPct val="100000"/>
              </a:lnSpc>
              <a:spcBef>
                <a:spcPts val="0"/>
              </a:spcBef>
              <a:spcAft>
                <a:spcPts val="0"/>
              </a:spcAft>
              <a:buNone/>
            </a:pPr>
            <a:r>
              <a:rPr lang="pt-BR">
                <a:solidFill>
                  <a:srgbClr val="0000FF"/>
                </a:solidFill>
              </a:rPr>
              <a:t>Neste momento o censo  passa a incorporar além  da agricultura e  indústria (1920), os  censos social, comercial,  serviços, transporte e  comunicações.</a:t>
            </a:r>
            <a:endParaRPr>
              <a:solidFill>
                <a:srgbClr val="0000FF"/>
              </a:solidFill>
            </a:endParaRPr>
          </a:p>
        </p:txBody>
      </p:sp>
      <p:grpSp>
        <p:nvGrpSpPr>
          <p:cNvPr id="494" name="Google Shape;494;p44"/>
          <p:cNvGrpSpPr/>
          <p:nvPr/>
        </p:nvGrpSpPr>
        <p:grpSpPr>
          <a:xfrm>
            <a:off x="5084064" y="905255"/>
            <a:ext cx="2033015" cy="774191"/>
            <a:chOff x="3560064" y="905255"/>
            <a:chExt cx="2033015" cy="774191"/>
          </a:xfrm>
        </p:grpSpPr>
        <p:pic>
          <p:nvPicPr>
            <p:cNvPr id="495" name="Google Shape;495;p44"/>
            <p:cNvPicPr preferRelativeResize="0"/>
            <p:nvPr/>
          </p:nvPicPr>
          <p:blipFill rotWithShape="1">
            <a:blip r:embed="rId11">
              <a:alphaModFix/>
            </a:blip>
            <a:srcRect b="0" l="0" r="0" t="0"/>
            <a:stretch/>
          </p:blipFill>
          <p:spPr>
            <a:xfrm>
              <a:off x="3560064" y="905255"/>
              <a:ext cx="2033015" cy="774191"/>
            </a:xfrm>
            <a:prstGeom prst="rect">
              <a:avLst/>
            </a:prstGeom>
            <a:noFill/>
            <a:ln>
              <a:noFill/>
            </a:ln>
          </p:spPr>
        </p:pic>
        <p:pic>
          <p:nvPicPr>
            <p:cNvPr id="496" name="Google Shape;496;p44"/>
            <p:cNvPicPr preferRelativeResize="0"/>
            <p:nvPr/>
          </p:nvPicPr>
          <p:blipFill rotWithShape="1">
            <a:blip r:embed="rId12">
              <a:alphaModFix/>
            </a:blip>
            <a:srcRect b="0" l="0" r="0" t="0"/>
            <a:stretch/>
          </p:blipFill>
          <p:spPr>
            <a:xfrm>
              <a:off x="4149852" y="1002791"/>
              <a:ext cx="850391" cy="624839"/>
            </a:xfrm>
            <a:prstGeom prst="rect">
              <a:avLst/>
            </a:prstGeom>
            <a:noFill/>
            <a:ln>
              <a:noFill/>
            </a:ln>
          </p:spPr>
        </p:pic>
        <p:pic>
          <p:nvPicPr>
            <p:cNvPr id="497" name="Google Shape;497;p44"/>
            <p:cNvPicPr preferRelativeResize="0"/>
            <p:nvPr/>
          </p:nvPicPr>
          <p:blipFill rotWithShape="1">
            <a:blip r:embed="rId13">
              <a:alphaModFix/>
            </a:blip>
            <a:srcRect b="0" l="0" r="0" t="0"/>
            <a:stretch/>
          </p:blipFill>
          <p:spPr>
            <a:xfrm>
              <a:off x="3607308" y="932687"/>
              <a:ext cx="1938527" cy="679703"/>
            </a:xfrm>
            <a:prstGeom prst="rect">
              <a:avLst/>
            </a:prstGeom>
            <a:noFill/>
            <a:ln>
              <a:noFill/>
            </a:ln>
          </p:spPr>
        </p:pic>
        <p:sp>
          <p:nvSpPr>
            <p:cNvPr id="498" name="Google Shape;498;p44"/>
            <p:cNvSpPr/>
            <p:nvPr/>
          </p:nvSpPr>
          <p:spPr>
            <a:xfrm>
              <a:off x="3607308" y="932687"/>
              <a:ext cx="1938655" cy="680085"/>
            </a:xfrm>
            <a:custGeom>
              <a:rect b="b" l="l" r="r" t="t"/>
              <a:pathLst>
                <a:path extrusionOk="0" h="680085" w="1938654">
                  <a:moveTo>
                    <a:pt x="0" y="67945"/>
                  </a:moveTo>
                  <a:lnTo>
                    <a:pt x="5347" y="41523"/>
                  </a:lnTo>
                  <a:lnTo>
                    <a:pt x="19923" y="19923"/>
                  </a:lnTo>
                  <a:lnTo>
                    <a:pt x="41523" y="5347"/>
                  </a:lnTo>
                  <a:lnTo>
                    <a:pt x="67944" y="0"/>
                  </a:lnTo>
                  <a:lnTo>
                    <a:pt x="1870582" y="0"/>
                  </a:lnTo>
                  <a:lnTo>
                    <a:pt x="1897004" y="5347"/>
                  </a:lnTo>
                  <a:lnTo>
                    <a:pt x="1918604" y="19923"/>
                  </a:lnTo>
                  <a:lnTo>
                    <a:pt x="1933180" y="41523"/>
                  </a:lnTo>
                  <a:lnTo>
                    <a:pt x="1938527" y="67945"/>
                  </a:lnTo>
                  <a:lnTo>
                    <a:pt x="1938527" y="611759"/>
                  </a:lnTo>
                  <a:lnTo>
                    <a:pt x="1933180" y="638180"/>
                  </a:lnTo>
                  <a:lnTo>
                    <a:pt x="1918604" y="659780"/>
                  </a:lnTo>
                  <a:lnTo>
                    <a:pt x="1897004" y="674356"/>
                  </a:lnTo>
                  <a:lnTo>
                    <a:pt x="1870582" y="679703"/>
                  </a:lnTo>
                  <a:lnTo>
                    <a:pt x="67944" y="679703"/>
                  </a:lnTo>
                  <a:lnTo>
                    <a:pt x="41523" y="674356"/>
                  </a:lnTo>
                  <a:lnTo>
                    <a:pt x="19923" y="659780"/>
                  </a:lnTo>
                  <a:lnTo>
                    <a:pt x="5347" y="638180"/>
                  </a:lnTo>
                  <a:lnTo>
                    <a:pt x="0" y="611759"/>
                  </a:lnTo>
                  <a:lnTo>
                    <a:pt x="0" y="67945"/>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99" name="Google Shape;499;p44"/>
          <p:cNvSpPr txBox="1"/>
          <p:nvPr/>
        </p:nvSpPr>
        <p:spPr>
          <a:xfrm>
            <a:off x="5859017" y="1101344"/>
            <a:ext cx="482700" cy="2283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pt-BR">
                <a:solidFill>
                  <a:srgbClr val="0000FF"/>
                </a:solidFill>
              </a:rPr>
              <a:t>1960</a:t>
            </a:r>
            <a:endParaRPr>
              <a:solidFill>
                <a:srgbClr val="0000FF"/>
              </a:solidFill>
            </a:endParaRPr>
          </a:p>
        </p:txBody>
      </p:sp>
      <p:grpSp>
        <p:nvGrpSpPr>
          <p:cNvPr id="500" name="Google Shape;500;p44"/>
          <p:cNvGrpSpPr/>
          <p:nvPr/>
        </p:nvGrpSpPr>
        <p:grpSpPr>
          <a:xfrm>
            <a:off x="5320285" y="1613155"/>
            <a:ext cx="2188464" cy="2219705"/>
            <a:chOff x="3796284" y="1613154"/>
            <a:chExt cx="2188464" cy="2219705"/>
          </a:xfrm>
        </p:grpSpPr>
        <p:sp>
          <p:nvSpPr>
            <p:cNvPr id="501" name="Google Shape;501;p44"/>
            <p:cNvSpPr/>
            <p:nvPr/>
          </p:nvSpPr>
          <p:spPr>
            <a:xfrm>
              <a:off x="3801618" y="1613154"/>
              <a:ext cx="43180" cy="1282700"/>
            </a:xfrm>
            <a:custGeom>
              <a:rect b="b" l="l" r="r" t="t"/>
              <a:pathLst>
                <a:path extrusionOk="0" h="1282700" w="43179">
                  <a:moveTo>
                    <a:pt x="0" y="0"/>
                  </a:moveTo>
                  <a:lnTo>
                    <a:pt x="0" y="1282319"/>
                  </a:lnTo>
                  <a:lnTo>
                    <a:pt x="43053" y="1282319"/>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502" name="Google Shape;502;p44"/>
            <p:cNvPicPr preferRelativeResize="0"/>
            <p:nvPr/>
          </p:nvPicPr>
          <p:blipFill rotWithShape="1">
            <a:blip r:embed="rId14">
              <a:alphaModFix/>
            </a:blip>
            <a:srcRect b="0" l="0" r="0" t="0"/>
            <a:stretch/>
          </p:blipFill>
          <p:spPr>
            <a:xfrm>
              <a:off x="3796284" y="2043684"/>
              <a:ext cx="2157984" cy="1740408"/>
            </a:xfrm>
            <a:prstGeom prst="rect">
              <a:avLst/>
            </a:prstGeom>
            <a:noFill/>
            <a:ln>
              <a:noFill/>
            </a:ln>
          </p:spPr>
        </p:pic>
        <p:pic>
          <p:nvPicPr>
            <p:cNvPr id="503" name="Google Shape;503;p44"/>
            <p:cNvPicPr preferRelativeResize="0"/>
            <p:nvPr/>
          </p:nvPicPr>
          <p:blipFill rotWithShape="1">
            <a:blip r:embed="rId15">
              <a:alphaModFix/>
            </a:blip>
            <a:srcRect b="0" l="0" r="0" t="0"/>
            <a:stretch/>
          </p:blipFill>
          <p:spPr>
            <a:xfrm>
              <a:off x="3816096" y="2034540"/>
              <a:ext cx="2168652" cy="1798319"/>
            </a:xfrm>
            <a:prstGeom prst="rect">
              <a:avLst/>
            </a:prstGeom>
            <a:noFill/>
            <a:ln>
              <a:noFill/>
            </a:ln>
          </p:spPr>
        </p:pic>
        <p:pic>
          <p:nvPicPr>
            <p:cNvPr id="504" name="Google Shape;504;p44"/>
            <p:cNvPicPr preferRelativeResize="0"/>
            <p:nvPr/>
          </p:nvPicPr>
          <p:blipFill rotWithShape="1">
            <a:blip r:embed="rId16">
              <a:alphaModFix/>
            </a:blip>
            <a:srcRect b="0" l="0" r="0" t="0"/>
            <a:stretch/>
          </p:blipFill>
          <p:spPr>
            <a:xfrm>
              <a:off x="3843528" y="2071116"/>
              <a:ext cx="2063496" cy="1645920"/>
            </a:xfrm>
            <a:prstGeom prst="rect">
              <a:avLst/>
            </a:prstGeom>
            <a:noFill/>
            <a:ln>
              <a:noFill/>
            </a:ln>
          </p:spPr>
        </p:pic>
        <p:sp>
          <p:nvSpPr>
            <p:cNvPr id="505" name="Google Shape;505;p44"/>
            <p:cNvSpPr/>
            <p:nvPr/>
          </p:nvSpPr>
          <p:spPr>
            <a:xfrm>
              <a:off x="3843528" y="2071116"/>
              <a:ext cx="2063750" cy="1645920"/>
            </a:xfrm>
            <a:custGeom>
              <a:rect b="b" l="l" r="r" t="t"/>
              <a:pathLst>
                <a:path extrusionOk="0" h="1645920" w="2063750">
                  <a:moveTo>
                    <a:pt x="0" y="164592"/>
                  </a:moveTo>
                  <a:lnTo>
                    <a:pt x="5877" y="120826"/>
                  </a:lnTo>
                  <a:lnTo>
                    <a:pt x="22464" y="81505"/>
                  </a:lnTo>
                  <a:lnTo>
                    <a:pt x="48196" y="48196"/>
                  </a:lnTo>
                  <a:lnTo>
                    <a:pt x="81505" y="22464"/>
                  </a:lnTo>
                  <a:lnTo>
                    <a:pt x="120826" y="5877"/>
                  </a:lnTo>
                  <a:lnTo>
                    <a:pt x="164592" y="0"/>
                  </a:lnTo>
                  <a:lnTo>
                    <a:pt x="1898904" y="0"/>
                  </a:lnTo>
                  <a:lnTo>
                    <a:pt x="1942669" y="5877"/>
                  </a:lnTo>
                  <a:lnTo>
                    <a:pt x="1981990" y="22464"/>
                  </a:lnTo>
                  <a:lnTo>
                    <a:pt x="2015299" y="48196"/>
                  </a:lnTo>
                  <a:lnTo>
                    <a:pt x="2041031" y="81505"/>
                  </a:lnTo>
                  <a:lnTo>
                    <a:pt x="2057618" y="120826"/>
                  </a:lnTo>
                  <a:lnTo>
                    <a:pt x="2063496" y="164592"/>
                  </a:lnTo>
                  <a:lnTo>
                    <a:pt x="2063496" y="1481328"/>
                  </a:lnTo>
                  <a:lnTo>
                    <a:pt x="2057618" y="1525093"/>
                  </a:lnTo>
                  <a:lnTo>
                    <a:pt x="2041031" y="1564414"/>
                  </a:lnTo>
                  <a:lnTo>
                    <a:pt x="2015299" y="1597723"/>
                  </a:lnTo>
                  <a:lnTo>
                    <a:pt x="1981990" y="1623455"/>
                  </a:lnTo>
                  <a:lnTo>
                    <a:pt x="1942669" y="1640042"/>
                  </a:lnTo>
                  <a:lnTo>
                    <a:pt x="1898904" y="1645920"/>
                  </a:lnTo>
                  <a:lnTo>
                    <a:pt x="164592" y="1645920"/>
                  </a:lnTo>
                  <a:lnTo>
                    <a:pt x="120826" y="1640042"/>
                  </a:lnTo>
                  <a:lnTo>
                    <a:pt x="81505" y="1623455"/>
                  </a:lnTo>
                  <a:lnTo>
                    <a:pt x="48196" y="1597723"/>
                  </a:lnTo>
                  <a:lnTo>
                    <a:pt x="22464" y="1564414"/>
                  </a:lnTo>
                  <a:lnTo>
                    <a:pt x="5877" y="1525093"/>
                  </a:lnTo>
                  <a:lnTo>
                    <a:pt x="0" y="1481328"/>
                  </a:lnTo>
                  <a:lnTo>
                    <a:pt x="0" y="164592"/>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506" name="Google Shape;506;p44"/>
          <p:cNvSpPr txBox="1"/>
          <p:nvPr/>
        </p:nvSpPr>
        <p:spPr>
          <a:xfrm>
            <a:off x="5507482" y="2125217"/>
            <a:ext cx="1783800" cy="10872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None/>
            </a:pPr>
            <a:r>
              <a:rPr lang="pt-BR">
                <a:solidFill>
                  <a:srgbClr val="0000FF"/>
                </a:solidFill>
              </a:rPr>
              <a:t>Dados da  construção civil,  engenharia elétrica,  comércio e  administração de  imóveis</a:t>
            </a:r>
            <a:endParaRPr>
              <a:solidFill>
                <a:srgbClr val="0000FF"/>
              </a:solidFill>
            </a:endParaRPr>
          </a:p>
        </p:txBody>
      </p:sp>
      <p:grpSp>
        <p:nvGrpSpPr>
          <p:cNvPr id="507" name="Google Shape;507;p44"/>
          <p:cNvGrpSpPr/>
          <p:nvPr/>
        </p:nvGrpSpPr>
        <p:grpSpPr>
          <a:xfrm>
            <a:off x="7665721" y="861061"/>
            <a:ext cx="2034539" cy="772668"/>
            <a:chOff x="6141720" y="861060"/>
            <a:chExt cx="2034539" cy="772668"/>
          </a:xfrm>
        </p:grpSpPr>
        <p:pic>
          <p:nvPicPr>
            <p:cNvPr id="508" name="Google Shape;508;p44"/>
            <p:cNvPicPr preferRelativeResize="0"/>
            <p:nvPr/>
          </p:nvPicPr>
          <p:blipFill rotWithShape="1">
            <a:blip r:embed="rId17">
              <a:alphaModFix/>
            </a:blip>
            <a:srcRect b="0" l="0" r="0" t="0"/>
            <a:stretch/>
          </p:blipFill>
          <p:spPr>
            <a:xfrm>
              <a:off x="6141720" y="861060"/>
              <a:ext cx="2034539" cy="772668"/>
            </a:xfrm>
            <a:prstGeom prst="rect">
              <a:avLst/>
            </a:prstGeom>
            <a:noFill/>
            <a:ln>
              <a:noFill/>
            </a:ln>
          </p:spPr>
        </p:pic>
        <p:pic>
          <p:nvPicPr>
            <p:cNvPr id="509" name="Google Shape;509;p44"/>
            <p:cNvPicPr preferRelativeResize="0"/>
            <p:nvPr/>
          </p:nvPicPr>
          <p:blipFill rotWithShape="1">
            <a:blip r:embed="rId18">
              <a:alphaModFix/>
            </a:blip>
            <a:srcRect b="0" l="0" r="0" t="0"/>
            <a:stretch/>
          </p:blipFill>
          <p:spPr>
            <a:xfrm>
              <a:off x="6733032" y="958596"/>
              <a:ext cx="850392" cy="624839"/>
            </a:xfrm>
            <a:prstGeom prst="rect">
              <a:avLst/>
            </a:prstGeom>
            <a:noFill/>
            <a:ln>
              <a:noFill/>
            </a:ln>
          </p:spPr>
        </p:pic>
        <p:pic>
          <p:nvPicPr>
            <p:cNvPr id="510" name="Google Shape;510;p44"/>
            <p:cNvPicPr preferRelativeResize="0"/>
            <p:nvPr/>
          </p:nvPicPr>
          <p:blipFill rotWithShape="1">
            <a:blip r:embed="rId19">
              <a:alphaModFix/>
            </a:blip>
            <a:srcRect b="0" l="0" r="0" t="0"/>
            <a:stretch/>
          </p:blipFill>
          <p:spPr>
            <a:xfrm>
              <a:off x="6188964" y="888492"/>
              <a:ext cx="1940052" cy="678180"/>
            </a:xfrm>
            <a:prstGeom prst="rect">
              <a:avLst/>
            </a:prstGeom>
            <a:noFill/>
            <a:ln>
              <a:noFill/>
            </a:ln>
          </p:spPr>
        </p:pic>
        <p:sp>
          <p:nvSpPr>
            <p:cNvPr id="511" name="Google Shape;511;p44"/>
            <p:cNvSpPr/>
            <p:nvPr/>
          </p:nvSpPr>
          <p:spPr>
            <a:xfrm>
              <a:off x="6188964" y="888492"/>
              <a:ext cx="1940560" cy="678180"/>
            </a:xfrm>
            <a:custGeom>
              <a:rect b="b" l="l" r="r" t="t"/>
              <a:pathLst>
                <a:path extrusionOk="0" h="678180" w="1940559">
                  <a:moveTo>
                    <a:pt x="0" y="67818"/>
                  </a:moveTo>
                  <a:lnTo>
                    <a:pt x="5328" y="41415"/>
                  </a:lnTo>
                  <a:lnTo>
                    <a:pt x="19859" y="19859"/>
                  </a:lnTo>
                  <a:lnTo>
                    <a:pt x="41415" y="5328"/>
                  </a:lnTo>
                  <a:lnTo>
                    <a:pt x="67818" y="0"/>
                  </a:lnTo>
                  <a:lnTo>
                    <a:pt x="1872234" y="0"/>
                  </a:lnTo>
                  <a:lnTo>
                    <a:pt x="1898636" y="5328"/>
                  </a:lnTo>
                  <a:lnTo>
                    <a:pt x="1920192" y="19859"/>
                  </a:lnTo>
                  <a:lnTo>
                    <a:pt x="1934723" y="41415"/>
                  </a:lnTo>
                  <a:lnTo>
                    <a:pt x="1940052" y="67818"/>
                  </a:lnTo>
                  <a:lnTo>
                    <a:pt x="1940052" y="610362"/>
                  </a:lnTo>
                  <a:lnTo>
                    <a:pt x="1934723" y="636764"/>
                  </a:lnTo>
                  <a:lnTo>
                    <a:pt x="1920192" y="658320"/>
                  </a:lnTo>
                  <a:lnTo>
                    <a:pt x="1898636" y="672851"/>
                  </a:lnTo>
                  <a:lnTo>
                    <a:pt x="1872234" y="678180"/>
                  </a:lnTo>
                  <a:lnTo>
                    <a:pt x="67818" y="678180"/>
                  </a:lnTo>
                  <a:lnTo>
                    <a:pt x="41415" y="672851"/>
                  </a:lnTo>
                  <a:lnTo>
                    <a:pt x="19859" y="658320"/>
                  </a:lnTo>
                  <a:lnTo>
                    <a:pt x="5328" y="636764"/>
                  </a:lnTo>
                  <a:lnTo>
                    <a:pt x="0" y="610362"/>
                  </a:lnTo>
                  <a:lnTo>
                    <a:pt x="0" y="67818"/>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512" name="Google Shape;512;p44"/>
          <p:cNvSpPr txBox="1"/>
          <p:nvPr>
            <p:ph type="title"/>
          </p:nvPr>
        </p:nvSpPr>
        <p:spPr>
          <a:xfrm>
            <a:off x="8442197" y="1056894"/>
            <a:ext cx="482700" cy="2283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Clr>
                <a:srgbClr val="000000"/>
              </a:buClr>
              <a:buFont typeface="Arial"/>
              <a:buNone/>
            </a:pPr>
            <a:r>
              <a:rPr lang="pt-BR" sz="1400">
                <a:solidFill>
                  <a:srgbClr val="0000FF"/>
                </a:solidFill>
                <a:latin typeface="Arial"/>
                <a:ea typeface="Arial"/>
                <a:cs typeface="Arial"/>
                <a:sym typeface="Arial"/>
              </a:rPr>
              <a:t>1970</a:t>
            </a:r>
            <a:endParaRPr sz="1400">
              <a:solidFill>
                <a:srgbClr val="0000FF"/>
              </a:solidFill>
              <a:latin typeface="Arial"/>
              <a:ea typeface="Arial"/>
              <a:cs typeface="Arial"/>
              <a:sym typeface="Arial"/>
            </a:endParaRPr>
          </a:p>
        </p:txBody>
      </p:sp>
      <p:grpSp>
        <p:nvGrpSpPr>
          <p:cNvPr id="513" name="Google Shape;513;p44"/>
          <p:cNvGrpSpPr/>
          <p:nvPr/>
        </p:nvGrpSpPr>
        <p:grpSpPr>
          <a:xfrm>
            <a:off x="7923276" y="4631435"/>
            <a:ext cx="2154935" cy="1299972"/>
            <a:chOff x="6399276" y="4631435"/>
            <a:chExt cx="2154935" cy="1299972"/>
          </a:xfrm>
        </p:grpSpPr>
        <p:pic>
          <p:nvPicPr>
            <p:cNvPr id="514" name="Google Shape;514;p44"/>
            <p:cNvPicPr preferRelativeResize="0"/>
            <p:nvPr/>
          </p:nvPicPr>
          <p:blipFill rotWithShape="1">
            <a:blip r:embed="rId20">
              <a:alphaModFix/>
            </a:blip>
            <a:srcRect b="0" l="0" r="0" t="0"/>
            <a:stretch/>
          </p:blipFill>
          <p:spPr>
            <a:xfrm>
              <a:off x="6466332" y="4631435"/>
              <a:ext cx="2022348" cy="1299972"/>
            </a:xfrm>
            <a:prstGeom prst="rect">
              <a:avLst/>
            </a:prstGeom>
            <a:noFill/>
            <a:ln>
              <a:noFill/>
            </a:ln>
          </p:spPr>
        </p:pic>
        <p:pic>
          <p:nvPicPr>
            <p:cNvPr id="515" name="Google Shape;515;p44"/>
            <p:cNvPicPr preferRelativeResize="0"/>
            <p:nvPr/>
          </p:nvPicPr>
          <p:blipFill rotWithShape="1">
            <a:blip r:embed="rId21">
              <a:alphaModFix/>
            </a:blip>
            <a:srcRect b="0" l="0" r="0" t="0"/>
            <a:stretch/>
          </p:blipFill>
          <p:spPr>
            <a:xfrm>
              <a:off x="6399276" y="4895087"/>
              <a:ext cx="2154935" cy="812292"/>
            </a:xfrm>
            <a:prstGeom prst="rect">
              <a:avLst/>
            </a:prstGeom>
            <a:noFill/>
            <a:ln>
              <a:noFill/>
            </a:ln>
          </p:spPr>
        </p:pic>
        <p:pic>
          <p:nvPicPr>
            <p:cNvPr id="516" name="Google Shape;516;p44"/>
            <p:cNvPicPr preferRelativeResize="0"/>
            <p:nvPr/>
          </p:nvPicPr>
          <p:blipFill rotWithShape="1">
            <a:blip r:embed="rId22">
              <a:alphaModFix/>
            </a:blip>
            <a:srcRect b="0" l="0" r="0" t="0"/>
            <a:stretch/>
          </p:blipFill>
          <p:spPr>
            <a:xfrm>
              <a:off x="6513576" y="4658867"/>
              <a:ext cx="1927859" cy="1205484"/>
            </a:xfrm>
            <a:prstGeom prst="rect">
              <a:avLst/>
            </a:prstGeom>
            <a:noFill/>
            <a:ln>
              <a:noFill/>
            </a:ln>
          </p:spPr>
        </p:pic>
        <p:sp>
          <p:nvSpPr>
            <p:cNvPr id="517" name="Google Shape;517;p44"/>
            <p:cNvSpPr/>
            <p:nvPr/>
          </p:nvSpPr>
          <p:spPr>
            <a:xfrm>
              <a:off x="6513576" y="4658867"/>
              <a:ext cx="1927860" cy="1205865"/>
            </a:xfrm>
            <a:custGeom>
              <a:rect b="b" l="l" r="r" t="t"/>
              <a:pathLst>
                <a:path extrusionOk="0" h="1205864" w="1927859">
                  <a:moveTo>
                    <a:pt x="0" y="120522"/>
                  </a:moveTo>
                  <a:lnTo>
                    <a:pt x="9473" y="73616"/>
                  </a:lnTo>
                  <a:lnTo>
                    <a:pt x="35305" y="35305"/>
                  </a:lnTo>
                  <a:lnTo>
                    <a:pt x="73616" y="9473"/>
                  </a:lnTo>
                  <a:lnTo>
                    <a:pt x="120523" y="0"/>
                  </a:lnTo>
                  <a:lnTo>
                    <a:pt x="1807337" y="0"/>
                  </a:lnTo>
                  <a:lnTo>
                    <a:pt x="1854243" y="9473"/>
                  </a:lnTo>
                  <a:lnTo>
                    <a:pt x="1892553" y="35305"/>
                  </a:lnTo>
                  <a:lnTo>
                    <a:pt x="1918386" y="73616"/>
                  </a:lnTo>
                  <a:lnTo>
                    <a:pt x="1927859" y="120522"/>
                  </a:lnTo>
                  <a:lnTo>
                    <a:pt x="1927859" y="1084935"/>
                  </a:lnTo>
                  <a:lnTo>
                    <a:pt x="1918386" y="1131856"/>
                  </a:lnTo>
                  <a:lnTo>
                    <a:pt x="1892553" y="1170174"/>
                  </a:lnTo>
                  <a:lnTo>
                    <a:pt x="1854243" y="1196010"/>
                  </a:lnTo>
                  <a:lnTo>
                    <a:pt x="1807337" y="1205483"/>
                  </a:lnTo>
                  <a:lnTo>
                    <a:pt x="120523" y="1205483"/>
                  </a:lnTo>
                  <a:lnTo>
                    <a:pt x="73616" y="1196010"/>
                  </a:lnTo>
                  <a:lnTo>
                    <a:pt x="35306" y="1170174"/>
                  </a:lnTo>
                  <a:lnTo>
                    <a:pt x="9473" y="1131856"/>
                  </a:lnTo>
                  <a:lnTo>
                    <a:pt x="0" y="1084935"/>
                  </a:lnTo>
                  <a:lnTo>
                    <a:pt x="0" y="120522"/>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518" name="Google Shape;518;p44"/>
          <p:cNvSpPr txBox="1"/>
          <p:nvPr/>
        </p:nvSpPr>
        <p:spPr>
          <a:xfrm>
            <a:off x="8127700" y="4985725"/>
            <a:ext cx="1783800" cy="443100"/>
          </a:xfrm>
          <a:prstGeom prst="rect">
            <a:avLst/>
          </a:prstGeom>
          <a:noFill/>
          <a:ln>
            <a:noFill/>
          </a:ln>
        </p:spPr>
        <p:txBody>
          <a:bodyPr anchorCtr="0" anchor="t" bIns="0" lIns="0" spcFirstLastPara="1" rIns="0" wrap="square" tIns="12050">
            <a:spAutoFit/>
          </a:bodyPr>
          <a:lstStyle/>
          <a:p>
            <a:pPr indent="0" lvl="0" marL="0" marR="0" rtl="0" algn="l">
              <a:lnSpc>
                <a:spcPct val="100000"/>
              </a:lnSpc>
              <a:spcBef>
                <a:spcPts val="0"/>
              </a:spcBef>
              <a:spcAft>
                <a:spcPts val="0"/>
              </a:spcAft>
              <a:buNone/>
            </a:pPr>
            <a:r>
              <a:rPr lang="pt-BR">
                <a:solidFill>
                  <a:srgbClr val="0000FF"/>
                </a:solidFill>
              </a:rPr>
              <a:t>Censo agrícola –</a:t>
            </a:r>
            <a:endParaRPr>
              <a:solidFill>
                <a:srgbClr val="0000FF"/>
              </a:solidFill>
            </a:endParaRPr>
          </a:p>
          <a:p>
            <a:pPr indent="0" lvl="0" marL="0" marR="0" rtl="0" algn="l">
              <a:lnSpc>
                <a:spcPct val="100000"/>
              </a:lnSpc>
              <a:spcBef>
                <a:spcPts val="0"/>
              </a:spcBef>
              <a:spcAft>
                <a:spcPts val="0"/>
              </a:spcAft>
              <a:buNone/>
            </a:pPr>
            <a:r>
              <a:rPr lang="pt-BR">
                <a:solidFill>
                  <a:srgbClr val="0000FF"/>
                </a:solidFill>
              </a:rPr>
              <a:t>censo agropecuário.</a:t>
            </a:r>
            <a:endParaRPr>
              <a:solidFill>
                <a:srgbClr val="0000FF"/>
              </a:solidFill>
            </a:endParaRPr>
          </a:p>
        </p:txBody>
      </p:sp>
      <p:grpSp>
        <p:nvGrpSpPr>
          <p:cNvPr id="519" name="Google Shape;519;p44"/>
          <p:cNvGrpSpPr/>
          <p:nvPr/>
        </p:nvGrpSpPr>
        <p:grpSpPr>
          <a:xfrm>
            <a:off x="7949185" y="3217164"/>
            <a:ext cx="2157984" cy="1299972"/>
            <a:chOff x="6425184" y="3217164"/>
            <a:chExt cx="2157984" cy="1299972"/>
          </a:xfrm>
        </p:grpSpPr>
        <p:pic>
          <p:nvPicPr>
            <p:cNvPr id="520" name="Google Shape;520;p44"/>
            <p:cNvPicPr preferRelativeResize="0"/>
            <p:nvPr/>
          </p:nvPicPr>
          <p:blipFill rotWithShape="1">
            <a:blip r:embed="rId20">
              <a:alphaModFix/>
            </a:blip>
            <a:srcRect b="0" l="0" r="0" t="0"/>
            <a:stretch/>
          </p:blipFill>
          <p:spPr>
            <a:xfrm>
              <a:off x="6466332" y="3217164"/>
              <a:ext cx="2022348" cy="1299972"/>
            </a:xfrm>
            <a:prstGeom prst="rect">
              <a:avLst/>
            </a:prstGeom>
            <a:noFill/>
            <a:ln>
              <a:noFill/>
            </a:ln>
          </p:spPr>
        </p:pic>
        <p:pic>
          <p:nvPicPr>
            <p:cNvPr id="521" name="Google Shape;521;p44"/>
            <p:cNvPicPr preferRelativeResize="0"/>
            <p:nvPr/>
          </p:nvPicPr>
          <p:blipFill rotWithShape="1">
            <a:blip r:embed="rId23">
              <a:alphaModFix/>
            </a:blip>
            <a:srcRect b="0" l="0" r="0" t="0"/>
            <a:stretch/>
          </p:blipFill>
          <p:spPr>
            <a:xfrm>
              <a:off x="6425184" y="3482340"/>
              <a:ext cx="2157984" cy="812292"/>
            </a:xfrm>
            <a:prstGeom prst="rect">
              <a:avLst/>
            </a:prstGeom>
            <a:noFill/>
            <a:ln>
              <a:noFill/>
            </a:ln>
          </p:spPr>
        </p:pic>
        <p:pic>
          <p:nvPicPr>
            <p:cNvPr id="522" name="Google Shape;522;p44"/>
            <p:cNvPicPr preferRelativeResize="0"/>
            <p:nvPr/>
          </p:nvPicPr>
          <p:blipFill rotWithShape="1">
            <a:blip r:embed="rId24">
              <a:alphaModFix/>
            </a:blip>
            <a:srcRect b="0" l="0" r="0" t="0"/>
            <a:stretch/>
          </p:blipFill>
          <p:spPr>
            <a:xfrm>
              <a:off x="6513576" y="3244596"/>
              <a:ext cx="1927859" cy="1205483"/>
            </a:xfrm>
            <a:prstGeom prst="rect">
              <a:avLst/>
            </a:prstGeom>
            <a:noFill/>
            <a:ln>
              <a:noFill/>
            </a:ln>
          </p:spPr>
        </p:pic>
        <p:sp>
          <p:nvSpPr>
            <p:cNvPr id="523" name="Google Shape;523;p44"/>
            <p:cNvSpPr/>
            <p:nvPr/>
          </p:nvSpPr>
          <p:spPr>
            <a:xfrm>
              <a:off x="6513576" y="3244596"/>
              <a:ext cx="1927860" cy="1205865"/>
            </a:xfrm>
            <a:custGeom>
              <a:rect b="b" l="l" r="r" t="t"/>
              <a:pathLst>
                <a:path extrusionOk="0" h="1205864" w="1927859">
                  <a:moveTo>
                    <a:pt x="0" y="120523"/>
                  </a:moveTo>
                  <a:lnTo>
                    <a:pt x="9473" y="73616"/>
                  </a:lnTo>
                  <a:lnTo>
                    <a:pt x="35305" y="35305"/>
                  </a:lnTo>
                  <a:lnTo>
                    <a:pt x="73616" y="9473"/>
                  </a:lnTo>
                  <a:lnTo>
                    <a:pt x="120523" y="0"/>
                  </a:lnTo>
                  <a:lnTo>
                    <a:pt x="1807337" y="0"/>
                  </a:lnTo>
                  <a:lnTo>
                    <a:pt x="1854243" y="9473"/>
                  </a:lnTo>
                  <a:lnTo>
                    <a:pt x="1892553" y="35306"/>
                  </a:lnTo>
                  <a:lnTo>
                    <a:pt x="1918386" y="73616"/>
                  </a:lnTo>
                  <a:lnTo>
                    <a:pt x="1927859" y="120523"/>
                  </a:lnTo>
                  <a:lnTo>
                    <a:pt x="1927859" y="1084960"/>
                  </a:lnTo>
                  <a:lnTo>
                    <a:pt x="1918386" y="1131867"/>
                  </a:lnTo>
                  <a:lnTo>
                    <a:pt x="1892553" y="1170177"/>
                  </a:lnTo>
                  <a:lnTo>
                    <a:pt x="1854243" y="1196010"/>
                  </a:lnTo>
                  <a:lnTo>
                    <a:pt x="1807337" y="1205483"/>
                  </a:lnTo>
                  <a:lnTo>
                    <a:pt x="120523" y="1205483"/>
                  </a:lnTo>
                  <a:lnTo>
                    <a:pt x="73616" y="1196010"/>
                  </a:lnTo>
                  <a:lnTo>
                    <a:pt x="35306" y="1170177"/>
                  </a:lnTo>
                  <a:lnTo>
                    <a:pt x="9473" y="1131867"/>
                  </a:lnTo>
                  <a:lnTo>
                    <a:pt x="0" y="1084960"/>
                  </a:lnTo>
                  <a:lnTo>
                    <a:pt x="0" y="120523"/>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524" name="Google Shape;524;p44"/>
          <p:cNvSpPr txBox="1"/>
          <p:nvPr/>
        </p:nvSpPr>
        <p:spPr>
          <a:xfrm>
            <a:off x="8235175" y="3601150"/>
            <a:ext cx="1661100" cy="443100"/>
          </a:xfrm>
          <a:prstGeom prst="rect">
            <a:avLst/>
          </a:prstGeom>
          <a:noFill/>
          <a:ln>
            <a:noFill/>
          </a:ln>
        </p:spPr>
        <p:txBody>
          <a:bodyPr anchorCtr="0" anchor="t" bIns="0" lIns="0" spcFirstLastPara="1" rIns="0" wrap="square" tIns="12050">
            <a:spAutoFit/>
          </a:bodyPr>
          <a:lstStyle/>
          <a:p>
            <a:pPr indent="0" lvl="0" marL="0" marR="0" rtl="0" algn="l">
              <a:lnSpc>
                <a:spcPct val="100000"/>
              </a:lnSpc>
              <a:spcBef>
                <a:spcPts val="0"/>
              </a:spcBef>
              <a:spcAft>
                <a:spcPts val="0"/>
              </a:spcAft>
              <a:buNone/>
            </a:pPr>
            <a:r>
              <a:rPr lang="pt-BR">
                <a:solidFill>
                  <a:srgbClr val="0000FF"/>
                </a:solidFill>
              </a:rPr>
              <a:t>Censos econômicos </a:t>
            </a:r>
            <a:endParaRPr>
              <a:solidFill>
                <a:srgbClr val="0000FF"/>
              </a:solidFill>
            </a:endParaRPr>
          </a:p>
          <a:p>
            <a:pPr indent="0" lvl="0" marL="0" marR="0" rtl="0" algn="l">
              <a:lnSpc>
                <a:spcPct val="100000"/>
              </a:lnSpc>
              <a:spcBef>
                <a:spcPts val="0"/>
              </a:spcBef>
              <a:spcAft>
                <a:spcPts val="0"/>
              </a:spcAft>
              <a:buNone/>
            </a:pPr>
            <a:r>
              <a:rPr lang="pt-BR">
                <a:solidFill>
                  <a:srgbClr val="0000FF"/>
                </a:solidFill>
              </a:rPr>
              <a:t>de 5 em 5 anos</a:t>
            </a:r>
            <a:endParaRPr>
              <a:solidFill>
                <a:srgbClr val="0000FF"/>
              </a:solidFill>
            </a:endParaRPr>
          </a:p>
        </p:txBody>
      </p:sp>
      <p:grpSp>
        <p:nvGrpSpPr>
          <p:cNvPr id="525" name="Google Shape;525;p44"/>
          <p:cNvGrpSpPr/>
          <p:nvPr/>
        </p:nvGrpSpPr>
        <p:grpSpPr>
          <a:xfrm>
            <a:off x="7908798" y="1567434"/>
            <a:ext cx="2180082" cy="1700022"/>
            <a:chOff x="6384797" y="1567433"/>
            <a:chExt cx="2180082" cy="1700022"/>
          </a:xfrm>
        </p:grpSpPr>
        <p:sp>
          <p:nvSpPr>
            <p:cNvPr id="526" name="Google Shape;526;p44"/>
            <p:cNvSpPr/>
            <p:nvPr/>
          </p:nvSpPr>
          <p:spPr>
            <a:xfrm>
              <a:off x="6384797" y="1567433"/>
              <a:ext cx="194310" cy="1030605"/>
            </a:xfrm>
            <a:custGeom>
              <a:rect b="b" l="l" r="r" t="t"/>
              <a:pathLst>
                <a:path extrusionOk="0" h="1030605" w="194309">
                  <a:moveTo>
                    <a:pt x="0" y="0"/>
                  </a:moveTo>
                  <a:lnTo>
                    <a:pt x="0" y="1030477"/>
                  </a:lnTo>
                  <a:lnTo>
                    <a:pt x="193928" y="1030477"/>
                  </a:lnTo>
                </a:path>
              </a:pathLst>
            </a:custGeom>
            <a:noFill/>
            <a:ln cap="flat" cmpd="sng" w="28950">
              <a:solidFill>
                <a:srgbClr val="4A5D8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527" name="Google Shape;527;p44"/>
            <p:cNvPicPr preferRelativeResize="0"/>
            <p:nvPr/>
          </p:nvPicPr>
          <p:blipFill rotWithShape="1">
            <a:blip r:embed="rId20">
              <a:alphaModFix/>
            </a:blip>
            <a:srcRect b="0" l="0" r="0" t="0"/>
            <a:stretch/>
          </p:blipFill>
          <p:spPr>
            <a:xfrm>
              <a:off x="6530339" y="1967483"/>
              <a:ext cx="2022348" cy="1299972"/>
            </a:xfrm>
            <a:prstGeom prst="rect">
              <a:avLst/>
            </a:prstGeom>
            <a:noFill/>
            <a:ln>
              <a:noFill/>
            </a:ln>
          </p:spPr>
        </p:pic>
        <p:pic>
          <p:nvPicPr>
            <p:cNvPr id="528" name="Google Shape;528;p44"/>
            <p:cNvPicPr preferRelativeResize="0"/>
            <p:nvPr/>
          </p:nvPicPr>
          <p:blipFill rotWithShape="1">
            <a:blip r:embed="rId25">
              <a:alphaModFix/>
            </a:blip>
            <a:srcRect b="0" l="0" r="0" t="0"/>
            <a:stretch/>
          </p:blipFill>
          <p:spPr>
            <a:xfrm>
              <a:off x="6566915" y="2109215"/>
              <a:ext cx="1997964" cy="1059179"/>
            </a:xfrm>
            <a:prstGeom prst="rect">
              <a:avLst/>
            </a:prstGeom>
            <a:noFill/>
            <a:ln>
              <a:noFill/>
            </a:ln>
          </p:spPr>
        </p:pic>
        <p:pic>
          <p:nvPicPr>
            <p:cNvPr id="529" name="Google Shape;529;p44"/>
            <p:cNvPicPr preferRelativeResize="0"/>
            <p:nvPr/>
          </p:nvPicPr>
          <p:blipFill rotWithShape="1">
            <a:blip r:embed="rId26">
              <a:alphaModFix/>
            </a:blip>
            <a:srcRect b="0" l="0" r="0" t="0"/>
            <a:stretch/>
          </p:blipFill>
          <p:spPr>
            <a:xfrm>
              <a:off x="6577583" y="1994915"/>
              <a:ext cx="1927860" cy="1205484"/>
            </a:xfrm>
            <a:prstGeom prst="rect">
              <a:avLst/>
            </a:prstGeom>
            <a:noFill/>
            <a:ln>
              <a:noFill/>
            </a:ln>
          </p:spPr>
        </p:pic>
        <p:sp>
          <p:nvSpPr>
            <p:cNvPr id="530" name="Google Shape;530;p44"/>
            <p:cNvSpPr/>
            <p:nvPr/>
          </p:nvSpPr>
          <p:spPr>
            <a:xfrm>
              <a:off x="6577583" y="1994915"/>
              <a:ext cx="1927860" cy="1205865"/>
            </a:xfrm>
            <a:custGeom>
              <a:rect b="b" l="l" r="r" t="t"/>
              <a:pathLst>
                <a:path extrusionOk="0" h="1205864" w="1927859">
                  <a:moveTo>
                    <a:pt x="0" y="120523"/>
                  </a:moveTo>
                  <a:lnTo>
                    <a:pt x="9473" y="73616"/>
                  </a:lnTo>
                  <a:lnTo>
                    <a:pt x="35305" y="35305"/>
                  </a:lnTo>
                  <a:lnTo>
                    <a:pt x="73616" y="9473"/>
                  </a:lnTo>
                  <a:lnTo>
                    <a:pt x="120523" y="0"/>
                  </a:lnTo>
                  <a:lnTo>
                    <a:pt x="1807337" y="0"/>
                  </a:lnTo>
                  <a:lnTo>
                    <a:pt x="1854243" y="9473"/>
                  </a:lnTo>
                  <a:lnTo>
                    <a:pt x="1892553" y="35306"/>
                  </a:lnTo>
                  <a:lnTo>
                    <a:pt x="1918386" y="73616"/>
                  </a:lnTo>
                  <a:lnTo>
                    <a:pt x="1927860" y="120523"/>
                  </a:lnTo>
                  <a:lnTo>
                    <a:pt x="1927860" y="1084961"/>
                  </a:lnTo>
                  <a:lnTo>
                    <a:pt x="1918386" y="1131867"/>
                  </a:lnTo>
                  <a:lnTo>
                    <a:pt x="1892554" y="1170178"/>
                  </a:lnTo>
                  <a:lnTo>
                    <a:pt x="1854243" y="1196010"/>
                  </a:lnTo>
                  <a:lnTo>
                    <a:pt x="1807337" y="1205484"/>
                  </a:lnTo>
                  <a:lnTo>
                    <a:pt x="120523" y="1205484"/>
                  </a:lnTo>
                  <a:lnTo>
                    <a:pt x="73616" y="1196010"/>
                  </a:lnTo>
                  <a:lnTo>
                    <a:pt x="35306" y="1170177"/>
                  </a:lnTo>
                  <a:lnTo>
                    <a:pt x="9473" y="1131867"/>
                  </a:lnTo>
                  <a:lnTo>
                    <a:pt x="0" y="1084961"/>
                  </a:lnTo>
                  <a:lnTo>
                    <a:pt x="0" y="120523"/>
                  </a:lnTo>
                  <a:close/>
                </a:path>
              </a:pathLst>
            </a:custGeom>
            <a:noFill/>
            <a:ln cap="flat" cmpd="sng" w="9525">
              <a:solidFill>
                <a:srgbClr val="6087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531" name="Google Shape;531;p44"/>
          <p:cNvSpPr txBox="1"/>
          <p:nvPr/>
        </p:nvSpPr>
        <p:spPr>
          <a:xfrm>
            <a:off x="8259318" y="2198623"/>
            <a:ext cx="1612800" cy="655500"/>
          </a:xfrm>
          <a:prstGeom prst="rect">
            <a:avLst/>
          </a:prstGeom>
          <a:noFill/>
          <a:ln>
            <a:noFill/>
          </a:ln>
        </p:spPr>
        <p:txBody>
          <a:bodyPr anchorCtr="0" anchor="t" bIns="0" lIns="0" spcFirstLastPara="1" rIns="0" wrap="square" tIns="8875">
            <a:spAutoFit/>
          </a:bodyPr>
          <a:lstStyle/>
          <a:p>
            <a:pPr indent="0" lvl="0" marL="0" marR="0" rtl="0" algn="l">
              <a:lnSpc>
                <a:spcPct val="100000"/>
              </a:lnSpc>
              <a:spcBef>
                <a:spcPts val="0"/>
              </a:spcBef>
              <a:spcAft>
                <a:spcPts val="0"/>
              </a:spcAft>
              <a:buNone/>
            </a:pPr>
            <a:r>
              <a:rPr lang="pt-BR">
                <a:solidFill>
                  <a:srgbClr val="0000FF"/>
                </a:solidFill>
              </a:rPr>
              <a:t>Populacionais  continuam a cada 10 anos</a:t>
            </a:r>
            <a:endParaRPr>
              <a:solidFill>
                <a:srgbClr val="0000FF"/>
              </a:solidFill>
            </a:endParaRPr>
          </a:p>
        </p:txBody>
      </p:sp>
      <p:pic>
        <p:nvPicPr>
          <p:cNvPr id="532" name="Google Shape;532;p44"/>
          <p:cNvPicPr preferRelativeResize="0"/>
          <p:nvPr/>
        </p:nvPicPr>
        <p:blipFill rotWithShape="1">
          <a:blip r:embed="rId27">
            <a:alphaModFix/>
          </a:blip>
          <a:srcRect b="0" l="0" r="0" t="0"/>
          <a:stretch/>
        </p:blipFill>
        <p:spPr>
          <a:xfrm>
            <a:off x="1632204" y="1"/>
            <a:ext cx="8229600" cy="926591"/>
          </a:xfrm>
          <a:prstGeom prst="rect">
            <a:avLst/>
          </a:prstGeom>
          <a:noFill/>
          <a:ln>
            <a:noFill/>
          </a:ln>
        </p:spPr>
      </p:pic>
      <p:sp>
        <p:nvSpPr>
          <p:cNvPr id="533" name="Google Shape;533;p44"/>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5"/>
          <p:cNvSpPr txBox="1"/>
          <p:nvPr/>
        </p:nvSpPr>
        <p:spPr>
          <a:xfrm>
            <a:off x="1993376" y="6221150"/>
            <a:ext cx="7737300" cy="382200"/>
          </a:xfrm>
          <a:prstGeom prst="rect">
            <a:avLst/>
          </a:prstGeom>
          <a:noFill/>
          <a:ln>
            <a:noFill/>
          </a:ln>
        </p:spPr>
        <p:txBody>
          <a:bodyPr anchorCtr="0" anchor="t" bIns="0" lIns="0" spcFirstLastPara="1" rIns="0" wrap="square" tIns="12700">
            <a:spAutoFit/>
          </a:bodyPr>
          <a:lstStyle/>
          <a:p>
            <a:pPr indent="0" lvl="0" marL="457200" marR="0" rtl="0" algn="l">
              <a:spcBef>
                <a:spcPts val="0"/>
              </a:spcBef>
              <a:spcAft>
                <a:spcPts val="0"/>
              </a:spcAft>
              <a:buNone/>
            </a:pPr>
            <a:r>
              <a:rPr lang="pt-BR" sz="2400" u="sng">
                <a:solidFill>
                  <a:schemeClr val="hlink"/>
                </a:solidFill>
                <a:latin typeface="Verdana"/>
                <a:ea typeface="Verdana"/>
                <a:cs typeface="Verdana"/>
                <a:sym typeface="Verdana"/>
                <a:hlinkClick r:id="rId3"/>
              </a:rPr>
              <a:t>https://www.youtube.com/user/memoriaibge</a:t>
            </a:r>
            <a:endParaRPr sz="2400">
              <a:solidFill>
                <a:schemeClr val="lt1"/>
              </a:solidFill>
              <a:latin typeface="Verdana"/>
              <a:ea typeface="Verdana"/>
              <a:cs typeface="Verdana"/>
              <a:sym typeface="Verdana"/>
            </a:endParaRPr>
          </a:p>
        </p:txBody>
      </p:sp>
      <p:pic>
        <p:nvPicPr>
          <p:cNvPr id="539" name="Google Shape;539;p45"/>
          <p:cNvPicPr preferRelativeResize="0"/>
          <p:nvPr/>
        </p:nvPicPr>
        <p:blipFill>
          <a:blip r:embed="rId4">
            <a:alphaModFix/>
          </a:blip>
          <a:stretch>
            <a:fillRect/>
          </a:stretch>
        </p:blipFill>
        <p:spPr>
          <a:xfrm>
            <a:off x="970275" y="79600"/>
            <a:ext cx="9690598" cy="5914050"/>
          </a:xfrm>
          <a:prstGeom prst="rect">
            <a:avLst/>
          </a:prstGeom>
          <a:noFill/>
          <a:ln>
            <a:noFill/>
          </a:ln>
        </p:spPr>
      </p:pic>
      <p:sp>
        <p:nvSpPr>
          <p:cNvPr id="540" name="Google Shape;540;p45"/>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grpSp>
        <p:nvGrpSpPr>
          <p:cNvPr id="545" name="Google Shape;545;p46"/>
          <p:cNvGrpSpPr/>
          <p:nvPr/>
        </p:nvGrpSpPr>
        <p:grpSpPr>
          <a:xfrm>
            <a:off x="1944624" y="70104"/>
            <a:ext cx="8324088" cy="1008888"/>
            <a:chOff x="420623" y="70103"/>
            <a:chExt cx="8324088" cy="1008888"/>
          </a:xfrm>
        </p:grpSpPr>
        <p:pic>
          <p:nvPicPr>
            <p:cNvPr id="546" name="Google Shape;546;p46"/>
            <p:cNvPicPr preferRelativeResize="0"/>
            <p:nvPr/>
          </p:nvPicPr>
          <p:blipFill rotWithShape="1">
            <a:blip r:embed="rId3">
              <a:alphaModFix/>
            </a:blip>
            <a:srcRect b="0" l="0" r="0" t="0"/>
            <a:stretch/>
          </p:blipFill>
          <p:spPr>
            <a:xfrm>
              <a:off x="420623" y="161543"/>
              <a:ext cx="8324088" cy="742188"/>
            </a:xfrm>
            <a:prstGeom prst="rect">
              <a:avLst/>
            </a:prstGeom>
            <a:noFill/>
            <a:ln>
              <a:noFill/>
            </a:ln>
          </p:spPr>
        </p:pic>
        <p:pic>
          <p:nvPicPr>
            <p:cNvPr id="547" name="Google Shape;547;p46"/>
            <p:cNvPicPr preferRelativeResize="0"/>
            <p:nvPr/>
          </p:nvPicPr>
          <p:blipFill rotWithShape="1">
            <a:blip r:embed="rId4">
              <a:alphaModFix/>
            </a:blip>
            <a:srcRect b="0" l="0" r="0" t="0"/>
            <a:stretch/>
          </p:blipFill>
          <p:spPr>
            <a:xfrm>
              <a:off x="3302507" y="70103"/>
              <a:ext cx="2557272" cy="1008888"/>
            </a:xfrm>
            <a:prstGeom prst="rect">
              <a:avLst/>
            </a:prstGeom>
            <a:noFill/>
            <a:ln>
              <a:noFill/>
            </a:ln>
          </p:spPr>
        </p:pic>
        <p:pic>
          <p:nvPicPr>
            <p:cNvPr id="548" name="Google Shape;548;p46"/>
            <p:cNvPicPr preferRelativeResize="0"/>
            <p:nvPr/>
          </p:nvPicPr>
          <p:blipFill rotWithShape="1">
            <a:blip r:embed="rId5">
              <a:alphaModFix/>
            </a:blip>
            <a:srcRect b="0" l="0" r="0" t="0"/>
            <a:stretch/>
          </p:blipFill>
          <p:spPr>
            <a:xfrm>
              <a:off x="467867" y="188975"/>
              <a:ext cx="8229600" cy="647700"/>
            </a:xfrm>
            <a:prstGeom prst="rect">
              <a:avLst/>
            </a:prstGeom>
            <a:noFill/>
            <a:ln>
              <a:noFill/>
            </a:ln>
          </p:spPr>
        </p:pic>
        <p:sp>
          <p:nvSpPr>
            <p:cNvPr id="549" name="Google Shape;549;p46"/>
            <p:cNvSpPr/>
            <p:nvPr/>
          </p:nvSpPr>
          <p:spPr>
            <a:xfrm>
              <a:off x="467867" y="188975"/>
              <a:ext cx="8229600" cy="647700"/>
            </a:xfrm>
            <a:custGeom>
              <a:rect b="b" l="l" r="r" t="t"/>
              <a:pathLst>
                <a:path extrusionOk="0" h="647700" w="8229600">
                  <a:moveTo>
                    <a:pt x="0" y="647700"/>
                  </a:moveTo>
                  <a:lnTo>
                    <a:pt x="8229600" y="647700"/>
                  </a:lnTo>
                  <a:lnTo>
                    <a:pt x="8229600" y="0"/>
                  </a:lnTo>
                  <a:lnTo>
                    <a:pt x="0" y="0"/>
                  </a:lnTo>
                  <a:lnTo>
                    <a:pt x="0" y="647700"/>
                  </a:lnTo>
                  <a:close/>
                </a:path>
              </a:pathLst>
            </a:custGeom>
            <a:noFill/>
            <a:ln cap="flat" cmpd="sng" w="9525">
              <a:solidFill>
                <a:srgbClr val="E6811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550" name="Google Shape;550;p46"/>
            <p:cNvPicPr preferRelativeResize="0"/>
            <p:nvPr/>
          </p:nvPicPr>
          <p:blipFill rotWithShape="1">
            <a:blip r:embed="rId6">
              <a:alphaModFix/>
            </a:blip>
            <a:srcRect b="0" l="0" r="0" t="0"/>
            <a:stretch/>
          </p:blipFill>
          <p:spPr>
            <a:xfrm>
              <a:off x="3343656" y="89915"/>
              <a:ext cx="2474976" cy="926591"/>
            </a:xfrm>
            <a:prstGeom prst="rect">
              <a:avLst/>
            </a:prstGeom>
            <a:noFill/>
            <a:ln>
              <a:noFill/>
            </a:ln>
          </p:spPr>
        </p:pic>
      </p:grpSp>
      <p:sp>
        <p:nvSpPr>
          <p:cNvPr id="551" name="Google Shape;551;p46"/>
          <p:cNvSpPr txBox="1"/>
          <p:nvPr>
            <p:ph type="title"/>
          </p:nvPr>
        </p:nvSpPr>
        <p:spPr>
          <a:xfrm>
            <a:off x="5049903" y="245600"/>
            <a:ext cx="2576700" cy="505500"/>
          </a:xfrm>
          <a:prstGeom prst="rect">
            <a:avLst/>
          </a:prstGeom>
          <a:noFill/>
          <a:ln>
            <a:noFill/>
          </a:ln>
        </p:spPr>
        <p:txBody>
          <a:bodyPr anchorCtr="0" anchor="t" bIns="0" lIns="0" spcFirstLastPara="1" rIns="0" wrap="square" tIns="12700">
            <a:spAutoFit/>
          </a:bodyPr>
          <a:lstStyle/>
          <a:p>
            <a:pPr indent="0" lvl="0" marL="12700" rtl="0" algn="l">
              <a:spcBef>
                <a:spcPts val="0"/>
              </a:spcBef>
              <a:spcAft>
                <a:spcPts val="0"/>
              </a:spcAft>
              <a:buClr>
                <a:srgbClr val="000000"/>
              </a:buClr>
              <a:buSzPts val="3200"/>
              <a:buFont typeface="Palatino Linotype"/>
              <a:buNone/>
            </a:pPr>
            <a:r>
              <a:rPr lang="pt-BR" sz="3200">
                <a:solidFill>
                  <a:srgbClr val="000000"/>
                </a:solidFill>
                <a:latin typeface="Palatino Linotype"/>
                <a:ea typeface="Palatino Linotype"/>
                <a:cs typeface="Palatino Linotype"/>
                <a:sym typeface="Palatino Linotype"/>
              </a:rPr>
              <a:t>Censo 2010</a:t>
            </a:r>
            <a:endParaRPr sz="3200">
              <a:latin typeface="Palatino Linotype"/>
              <a:ea typeface="Palatino Linotype"/>
              <a:cs typeface="Palatino Linotype"/>
              <a:sym typeface="Palatino Linotype"/>
            </a:endParaRPr>
          </a:p>
        </p:txBody>
      </p:sp>
      <p:sp>
        <p:nvSpPr>
          <p:cNvPr id="552" name="Google Shape;552;p46"/>
          <p:cNvSpPr txBox="1"/>
          <p:nvPr/>
        </p:nvSpPr>
        <p:spPr>
          <a:xfrm>
            <a:off x="1516676" y="1643700"/>
            <a:ext cx="8231100" cy="3855300"/>
          </a:xfrm>
          <a:prstGeom prst="rect">
            <a:avLst/>
          </a:prstGeom>
          <a:noFill/>
          <a:ln>
            <a:noFill/>
          </a:ln>
        </p:spPr>
        <p:txBody>
          <a:bodyPr anchorCtr="0" anchor="t" bIns="0" lIns="0" spcFirstLastPara="1" rIns="0" wrap="square" tIns="12700">
            <a:spAutoFit/>
          </a:bodyPr>
          <a:lstStyle/>
          <a:p>
            <a:pPr indent="-342900" lvl="0" marL="354965" marR="251459" rtl="0" algn="l">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Compreendeu um levantamento minucioso de  todos os domicílios do país.</a:t>
            </a:r>
            <a:endParaRPr sz="2400">
              <a:solidFill>
                <a:srgbClr val="FFFFFF"/>
              </a:solidFill>
              <a:latin typeface="Verdana"/>
              <a:ea typeface="Verdana"/>
              <a:cs typeface="Verdana"/>
              <a:sym typeface="Verdana"/>
            </a:endParaRPr>
          </a:p>
          <a:p>
            <a:pPr indent="-342900" lvl="0" marL="354965" marR="62230" rtl="0" algn="l">
              <a:spcBef>
                <a:spcPts val="58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Nos meses de coleta de dados e supervisão, 191  mil recenseadores visitaram 67,6 milhões de  domicílios nos 5.565 municípios brasileiros para  colher informações sobre quem somos, quanto  somos, onde estamos e como vivemos.</a:t>
            </a:r>
            <a:endParaRPr sz="2400">
              <a:solidFill>
                <a:srgbClr val="FFFFFF"/>
              </a:solidFill>
              <a:latin typeface="Verdana"/>
              <a:ea typeface="Verdana"/>
              <a:cs typeface="Verdana"/>
              <a:sym typeface="Verdana"/>
            </a:endParaRPr>
          </a:p>
          <a:p>
            <a:pPr indent="-342900" lvl="0" marL="354965" marR="5080" rtl="0" algn="l">
              <a:spcBef>
                <a:spcPts val="575"/>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Os primeiros resultados definitivos, divulgados em  novembro de 2010, apontaram uma população  formada por 190.732.694 pessoas.</a:t>
            </a:r>
            <a:endParaRPr sz="2400">
              <a:solidFill>
                <a:srgbClr val="FFFFFF"/>
              </a:solidFill>
              <a:latin typeface="Verdana"/>
              <a:ea typeface="Verdana"/>
              <a:cs typeface="Verdana"/>
              <a:sym typeface="Verdana"/>
            </a:endParaRPr>
          </a:p>
        </p:txBody>
      </p:sp>
      <p:sp>
        <p:nvSpPr>
          <p:cNvPr id="553" name="Google Shape;553;p46"/>
          <p:cNvSpPr txBox="1"/>
          <p:nvPr/>
        </p:nvSpPr>
        <p:spPr>
          <a:xfrm>
            <a:off x="1563900" y="6063700"/>
            <a:ext cx="9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u="sng">
                <a:solidFill>
                  <a:schemeClr val="hlink"/>
                </a:solidFill>
                <a:hlinkClick r:id="rId7"/>
              </a:rPr>
              <a:t>https://www.ibge.gov.br/geociencias/atlas/tematicos/16361-atlas-do-censo-demografico.html?=&amp;t=acesso-ao-produto</a:t>
            </a:r>
            <a:endParaRPr>
              <a:solidFill>
                <a:srgbClr val="FFFFFF"/>
              </a:solidFill>
            </a:endParaRPr>
          </a:p>
        </p:txBody>
      </p:sp>
      <p:sp>
        <p:nvSpPr>
          <p:cNvPr id="554" name="Google Shape;554;p46"/>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7"/>
          <p:cNvSpPr txBox="1"/>
          <p:nvPr/>
        </p:nvSpPr>
        <p:spPr>
          <a:xfrm>
            <a:off x="215325" y="186425"/>
            <a:ext cx="5565600" cy="1121100"/>
          </a:xfrm>
          <a:prstGeom prst="rect">
            <a:avLst/>
          </a:prstGeom>
          <a:noFill/>
          <a:ln>
            <a:noFill/>
          </a:ln>
        </p:spPr>
        <p:txBody>
          <a:bodyPr anchorCtr="0" anchor="t" bIns="0" lIns="0" spcFirstLastPara="1" rIns="0" wrap="square" tIns="12700">
            <a:spAutoFit/>
          </a:bodyPr>
          <a:lstStyle/>
          <a:p>
            <a:pPr indent="0" lvl="0" marL="457200" marR="0" rtl="0" algn="l">
              <a:spcBef>
                <a:spcPts val="0"/>
              </a:spcBef>
              <a:spcAft>
                <a:spcPts val="0"/>
              </a:spcAft>
              <a:buNone/>
            </a:pPr>
            <a:r>
              <a:rPr lang="pt-BR" sz="2400">
                <a:solidFill>
                  <a:srgbClr val="FFFFFF"/>
                </a:solidFill>
                <a:latin typeface="Verdana"/>
                <a:ea typeface="Verdana"/>
                <a:cs typeface="Verdana"/>
                <a:sym typeface="Verdana"/>
              </a:rPr>
              <a:t>Ver Sumário Atlas Censo 2010: </a:t>
            </a:r>
            <a:r>
              <a:rPr lang="pt-BR" sz="2400" u="sng">
                <a:solidFill>
                  <a:schemeClr val="hlink"/>
                </a:solidFill>
                <a:latin typeface="Verdana"/>
                <a:ea typeface="Verdana"/>
                <a:cs typeface="Verdana"/>
                <a:sym typeface="Verdana"/>
                <a:hlinkClick r:id="rId3"/>
              </a:rPr>
              <a:t>https://censo2010.ibge.gov.br/apps/atlas/</a:t>
            </a:r>
            <a:endParaRPr sz="2400">
              <a:solidFill>
                <a:srgbClr val="FFFFFF"/>
              </a:solidFill>
              <a:latin typeface="Verdana"/>
              <a:ea typeface="Verdana"/>
              <a:cs typeface="Verdana"/>
              <a:sym typeface="Verdana"/>
            </a:endParaRPr>
          </a:p>
        </p:txBody>
      </p:sp>
      <p:pic>
        <p:nvPicPr>
          <p:cNvPr id="560" name="Google Shape;560;p47"/>
          <p:cNvPicPr preferRelativeResize="0"/>
          <p:nvPr/>
        </p:nvPicPr>
        <p:blipFill>
          <a:blip r:embed="rId4">
            <a:alphaModFix/>
          </a:blip>
          <a:stretch>
            <a:fillRect/>
          </a:stretch>
        </p:blipFill>
        <p:spPr>
          <a:xfrm>
            <a:off x="3867675" y="1104675"/>
            <a:ext cx="7390987" cy="5166149"/>
          </a:xfrm>
          <a:prstGeom prst="rect">
            <a:avLst/>
          </a:prstGeom>
          <a:noFill/>
          <a:ln>
            <a:noFill/>
          </a:ln>
        </p:spPr>
      </p:pic>
      <p:sp>
        <p:nvSpPr>
          <p:cNvPr id="561" name="Google Shape;561;p47"/>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grpSp>
        <p:nvGrpSpPr>
          <p:cNvPr id="566" name="Google Shape;566;p48"/>
          <p:cNvGrpSpPr/>
          <p:nvPr/>
        </p:nvGrpSpPr>
        <p:grpSpPr>
          <a:xfrm>
            <a:off x="1853184" y="114301"/>
            <a:ext cx="8365235" cy="1008888"/>
            <a:chOff x="329184" y="114300"/>
            <a:chExt cx="8365235" cy="1008888"/>
          </a:xfrm>
        </p:grpSpPr>
        <p:pic>
          <p:nvPicPr>
            <p:cNvPr id="567" name="Google Shape;567;p48"/>
            <p:cNvPicPr preferRelativeResize="0"/>
            <p:nvPr/>
          </p:nvPicPr>
          <p:blipFill rotWithShape="1">
            <a:blip r:embed="rId3">
              <a:alphaModFix/>
            </a:blip>
            <a:srcRect b="0" l="0" r="0" t="0"/>
            <a:stretch/>
          </p:blipFill>
          <p:spPr>
            <a:xfrm>
              <a:off x="329184" y="213360"/>
              <a:ext cx="8365235" cy="755904"/>
            </a:xfrm>
            <a:prstGeom prst="rect">
              <a:avLst/>
            </a:prstGeom>
            <a:noFill/>
            <a:ln>
              <a:noFill/>
            </a:ln>
          </p:spPr>
        </p:pic>
        <p:pic>
          <p:nvPicPr>
            <p:cNvPr id="568" name="Google Shape;568;p48"/>
            <p:cNvPicPr preferRelativeResize="0"/>
            <p:nvPr/>
          </p:nvPicPr>
          <p:blipFill rotWithShape="1">
            <a:blip r:embed="rId4">
              <a:alphaModFix/>
            </a:blip>
            <a:srcRect b="0" l="0" r="0" t="0"/>
            <a:stretch/>
          </p:blipFill>
          <p:spPr>
            <a:xfrm>
              <a:off x="3589019" y="114300"/>
              <a:ext cx="1842516" cy="1008888"/>
            </a:xfrm>
            <a:prstGeom prst="rect">
              <a:avLst/>
            </a:prstGeom>
            <a:noFill/>
            <a:ln>
              <a:noFill/>
            </a:ln>
          </p:spPr>
        </p:pic>
        <p:sp>
          <p:nvSpPr>
            <p:cNvPr id="569" name="Google Shape;569;p48"/>
            <p:cNvSpPr/>
            <p:nvPr/>
          </p:nvSpPr>
          <p:spPr>
            <a:xfrm>
              <a:off x="397002" y="261365"/>
              <a:ext cx="8229600" cy="620395"/>
            </a:xfrm>
            <a:custGeom>
              <a:rect b="b" l="l" r="r" t="t"/>
              <a:pathLst>
                <a:path extrusionOk="0" h="620394" w="8229600">
                  <a:moveTo>
                    <a:pt x="8229600" y="0"/>
                  </a:moveTo>
                  <a:lnTo>
                    <a:pt x="0" y="0"/>
                  </a:lnTo>
                  <a:lnTo>
                    <a:pt x="0" y="620267"/>
                  </a:lnTo>
                  <a:lnTo>
                    <a:pt x="8229600" y="620267"/>
                  </a:lnTo>
                  <a:lnTo>
                    <a:pt x="8229600" y="0"/>
                  </a:lnTo>
                  <a:close/>
                </a:path>
              </a:pathLst>
            </a:custGeom>
            <a:solidFill>
              <a:srgbClr val="75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570" name="Google Shape;570;p48"/>
            <p:cNvPicPr preferRelativeResize="0"/>
            <p:nvPr/>
          </p:nvPicPr>
          <p:blipFill rotWithShape="1">
            <a:blip r:embed="rId5">
              <a:alphaModFix/>
            </a:blip>
            <a:srcRect b="0" l="0" r="0" t="0"/>
            <a:stretch/>
          </p:blipFill>
          <p:spPr>
            <a:xfrm>
              <a:off x="3630168" y="135635"/>
              <a:ext cx="1760219" cy="926592"/>
            </a:xfrm>
            <a:prstGeom prst="rect">
              <a:avLst/>
            </a:prstGeom>
            <a:noFill/>
            <a:ln>
              <a:noFill/>
            </a:ln>
          </p:spPr>
        </p:pic>
      </p:grpSp>
      <p:sp>
        <p:nvSpPr>
          <p:cNvPr id="571" name="Google Shape;571;p48"/>
          <p:cNvSpPr txBox="1"/>
          <p:nvPr>
            <p:ph type="title"/>
          </p:nvPr>
        </p:nvSpPr>
        <p:spPr>
          <a:xfrm>
            <a:off x="1921002" y="261366"/>
            <a:ext cx="8229600" cy="474600"/>
          </a:xfrm>
          <a:prstGeom prst="rect">
            <a:avLst/>
          </a:prstGeom>
          <a:noFill/>
          <a:ln cap="flat" cmpd="sng" w="50275">
            <a:solidFill>
              <a:srgbClr val="FFFFFF"/>
            </a:solidFill>
            <a:prstDash val="solid"/>
            <a:round/>
            <a:headEnd len="sm" w="sm" type="none"/>
            <a:tailEnd len="sm" w="sm" type="none"/>
          </a:ln>
        </p:spPr>
        <p:txBody>
          <a:bodyPr anchorCtr="0" anchor="t" bIns="0" lIns="0" spcFirstLastPara="1" rIns="0" wrap="square" tIns="0">
            <a:spAutoFit/>
          </a:bodyPr>
          <a:lstStyle/>
          <a:p>
            <a:pPr indent="0" lvl="0" marL="0" rtl="0" algn="ctr">
              <a:lnSpc>
                <a:spcPct val="116250"/>
              </a:lnSpc>
              <a:spcBef>
                <a:spcPts val="0"/>
              </a:spcBef>
              <a:spcAft>
                <a:spcPts val="0"/>
              </a:spcAft>
              <a:buClr>
                <a:schemeClr val="lt2"/>
              </a:buClr>
              <a:buSzPts val="3200"/>
              <a:buFont typeface="Palatino Linotype"/>
              <a:buNone/>
            </a:pPr>
            <a:r>
              <a:rPr lang="pt-BR" sz="3200">
                <a:latin typeface="Palatino Linotype"/>
                <a:ea typeface="Palatino Linotype"/>
                <a:cs typeface="Palatino Linotype"/>
                <a:sym typeface="Palatino Linotype"/>
              </a:rPr>
              <a:t>PNAD</a:t>
            </a:r>
            <a:endParaRPr sz="3200">
              <a:latin typeface="Palatino Linotype"/>
              <a:ea typeface="Palatino Linotype"/>
              <a:cs typeface="Palatino Linotype"/>
              <a:sym typeface="Palatino Linotype"/>
            </a:endParaRPr>
          </a:p>
        </p:txBody>
      </p:sp>
      <p:sp>
        <p:nvSpPr>
          <p:cNvPr id="572" name="Google Shape;572;p48"/>
          <p:cNvSpPr txBox="1"/>
          <p:nvPr/>
        </p:nvSpPr>
        <p:spPr>
          <a:xfrm>
            <a:off x="1198275" y="1656325"/>
            <a:ext cx="9310500" cy="4277700"/>
          </a:xfrm>
          <a:prstGeom prst="rect">
            <a:avLst/>
          </a:prstGeom>
          <a:noFill/>
          <a:ln>
            <a:noFill/>
          </a:ln>
        </p:spPr>
        <p:txBody>
          <a:bodyPr anchorCtr="0" anchor="t" bIns="0" lIns="0" spcFirstLastPara="1" rIns="0" wrap="square" tIns="12050">
            <a:spAutoFit/>
          </a:bodyPr>
          <a:lstStyle/>
          <a:p>
            <a:pPr indent="-343535" lvl="0" marL="355600" marR="69850" rtl="0" algn="l">
              <a:spcBef>
                <a:spcPts val="0"/>
              </a:spcBef>
              <a:spcAft>
                <a:spcPts val="0"/>
              </a:spcAft>
              <a:buClr>
                <a:srgbClr val="FFFFFF"/>
              </a:buClr>
              <a:buSzPts val="2200"/>
              <a:buFont typeface="Noto Sans Symbols"/>
              <a:buChar char="▪"/>
            </a:pPr>
            <a:r>
              <a:rPr b="1" lang="pt-BR" sz="2200">
                <a:solidFill>
                  <a:srgbClr val="FFFFFF"/>
                </a:solidFill>
                <a:latin typeface="Verdana"/>
                <a:ea typeface="Verdana"/>
                <a:cs typeface="Verdana"/>
                <a:sym typeface="Verdana"/>
              </a:rPr>
              <a:t>A Pesquisa Nacional por Amostra de Domicílio (PNAD) é  uma pesquisa feita pelo IBGE em uma amostra de  domicílios brasileiros</a:t>
            </a:r>
            <a:endParaRPr sz="2200">
              <a:solidFill>
                <a:srgbClr val="FFFFFF"/>
              </a:solidFill>
              <a:latin typeface="Verdana"/>
              <a:ea typeface="Verdana"/>
              <a:cs typeface="Verdana"/>
              <a:sym typeface="Verdana"/>
            </a:endParaRPr>
          </a:p>
          <a:p>
            <a:pPr indent="-343535" lvl="0" marL="355600" marR="27940" rtl="0" algn="l">
              <a:spcBef>
                <a:spcPts val="520"/>
              </a:spcBef>
              <a:spcAft>
                <a:spcPts val="0"/>
              </a:spcAft>
              <a:buClr>
                <a:srgbClr val="FFFFFF"/>
              </a:buClr>
              <a:buSzPts val="2200"/>
              <a:buFont typeface="Noto Sans Symbols"/>
              <a:buChar char="▪"/>
            </a:pPr>
            <a:r>
              <a:rPr lang="pt-BR" sz="2200">
                <a:solidFill>
                  <a:srgbClr val="FFFFFF"/>
                </a:solidFill>
                <a:latin typeface="Verdana"/>
                <a:ea typeface="Verdana"/>
                <a:cs typeface="Verdana"/>
                <a:sym typeface="Verdana"/>
              </a:rPr>
              <a:t>É uma pesquisa amostral, que possibilita a realização de  estimativas</a:t>
            </a:r>
            <a:endParaRPr sz="2200">
              <a:solidFill>
                <a:srgbClr val="FFFFFF"/>
              </a:solidFill>
              <a:latin typeface="Verdana"/>
              <a:ea typeface="Verdana"/>
              <a:cs typeface="Verdana"/>
              <a:sym typeface="Verdana"/>
            </a:endParaRPr>
          </a:p>
          <a:p>
            <a:pPr indent="-343535" lvl="0" marL="355600" marR="5080" rtl="0" algn="l">
              <a:spcBef>
                <a:spcPts val="525"/>
              </a:spcBef>
              <a:spcAft>
                <a:spcPts val="0"/>
              </a:spcAft>
              <a:buClr>
                <a:srgbClr val="FFFFFF"/>
              </a:buClr>
              <a:buSzPts val="2200"/>
              <a:buFont typeface="Noto Sans Symbols"/>
              <a:buChar char="▪"/>
            </a:pPr>
            <a:r>
              <a:rPr lang="pt-BR" sz="2200">
                <a:solidFill>
                  <a:srgbClr val="FFFFFF"/>
                </a:solidFill>
                <a:latin typeface="Verdana"/>
                <a:ea typeface="Verdana"/>
                <a:cs typeface="Verdana"/>
                <a:sym typeface="Verdana"/>
              </a:rPr>
              <a:t>Obtém informações anuais sobre características  demográficas e socioeconômicas da população, como  sexo, idade, educação, trabalho e rendimento</a:t>
            </a:r>
            <a:endParaRPr sz="2200">
              <a:solidFill>
                <a:srgbClr val="FFFFFF"/>
              </a:solidFill>
              <a:latin typeface="Verdana"/>
              <a:ea typeface="Verdana"/>
              <a:cs typeface="Verdana"/>
              <a:sym typeface="Verdana"/>
            </a:endParaRPr>
          </a:p>
          <a:p>
            <a:pPr indent="-343535" lvl="0" marL="355600" marR="41910" rtl="0" algn="l">
              <a:spcBef>
                <a:spcPts val="530"/>
              </a:spcBef>
              <a:spcAft>
                <a:spcPts val="0"/>
              </a:spcAft>
              <a:buClr>
                <a:srgbClr val="FFFFFF"/>
              </a:buClr>
              <a:buSzPts val="2200"/>
              <a:buFont typeface="Noto Sans Symbols"/>
              <a:buChar char="▪"/>
            </a:pPr>
            <a:r>
              <a:rPr b="1" lang="pt-BR" sz="2200">
                <a:solidFill>
                  <a:srgbClr val="FFFFFF"/>
                </a:solidFill>
                <a:latin typeface="Verdana"/>
                <a:ea typeface="Verdana"/>
                <a:cs typeface="Verdana"/>
                <a:sym typeface="Verdana"/>
              </a:rPr>
              <a:t>Justificativa </a:t>
            </a:r>
            <a:r>
              <a:rPr lang="pt-BR" sz="2200">
                <a:solidFill>
                  <a:srgbClr val="FFFFFF"/>
                </a:solidFill>
                <a:latin typeface="Verdana"/>
                <a:ea typeface="Verdana"/>
                <a:cs typeface="Verdana"/>
                <a:sym typeface="Verdana"/>
              </a:rPr>
              <a:t>para a adoção de pesquisas por  amostragens de domicílios: a possibilidade de monitorar  regularmente as características socioeconômicas  brasileiras sem o custo e o amplo espaço de tempo  existente entre um Censo e outro.</a:t>
            </a:r>
            <a:endParaRPr sz="2200">
              <a:solidFill>
                <a:srgbClr val="FFFFFF"/>
              </a:solidFill>
              <a:latin typeface="Verdana"/>
              <a:ea typeface="Verdana"/>
              <a:cs typeface="Verdana"/>
              <a:sym typeface="Verdana"/>
            </a:endParaRPr>
          </a:p>
        </p:txBody>
      </p:sp>
      <p:sp>
        <p:nvSpPr>
          <p:cNvPr id="573" name="Google Shape;573;p48"/>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9"/>
          <p:cNvSpPr txBox="1"/>
          <p:nvPr/>
        </p:nvSpPr>
        <p:spPr>
          <a:xfrm>
            <a:off x="1635451" y="895667"/>
            <a:ext cx="8049300" cy="4629900"/>
          </a:xfrm>
          <a:prstGeom prst="rect">
            <a:avLst/>
          </a:prstGeom>
          <a:noFill/>
          <a:ln>
            <a:noFill/>
          </a:ln>
        </p:spPr>
        <p:txBody>
          <a:bodyPr anchorCtr="0" anchor="t" bIns="0" lIns="0" spcFirstLastPara="1" rIns="0" wrap="square" tIns="85075">
            <a:spAutoFit/>
          </a:bodyPr>
          <a:lstStyle/>
          <a:p>
            <a:pPr indent="-343535" lvl="0" marL="355600" marR="0" rtl="0" algn="l">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Unidade: domicílios</a:t>
            </a:r>
            <a:endParaRPr sz="2400">
              <a:solidFill>
                <a:srgbClr val="FFFFFF"/>
              </a:solidFill>
              <a:latin typeface="Verdana"/>
              <a:ea typeface="Verdana"/>
              <a:cs typeface="Verdana"/>
              <a:sym typeface="Verdana"/>
            </a:endParaRPr>
          </a:p>
          <a:p>
            <a:pPr indent="-343535" lvl="0" marL="355600" marR="0" rtl="0" algn="l">
              <a:spcBef>
                <a:spcPts val="58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Teve início em 1967</a:t>
            </a:r>
            <a:endParaRPr sz="2400">
              <a:solidFill>
                <a:srgbClr val="FFFFFF"/>
              </a:solidFill>
              <a:latin typeface="Verdana"/>
              <a:ea typeface="Verdana"/>
              <a:cs typeface="Verdana"/>
              <a:sym typeface="Verdana"/>
            </a:endParaRPr>
          </a:p>
          <a:p>
            <a:pPr indent="-343535" lvl="0" marL="355600" marR="5080" rtl="0" algn="l">
              <a:spcBef>
                <a:spcPts val="575"/>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Inicialmente apenas dados das regiões  metropolitanas do sudeste do Brasil. Nos anos 1970 estendeu-se as regiões metropolitanas de todo país Periodicidade variável, de acordo com as  necessidades de informação para o País.</a:t>
            </a:r>
            <a:endParaRPr sz="2400">
              <a:solidFill>
                <a:srgbClr val="FFFFFF"/>
              </a:solidFill>
              <a:latin typeface="Verdana"/>
              <a:ea typeface="Verdana"/>
              <a:cs typeface="Verdana"/>
              <a:sym typeface="Verdana"/>
            </a:endParaRPr>
          </a:p>
          <a:p>
            <a:pPr indent="0" lvl="0" marL="0" marR="159385" rtl="0" algn="l">
              <a:spcBef>
                <a:spcPts val="575"/>
              </a:spcBef>
              <a:spcAft>
                <a:spcPts val="0"/>
              </a:spcAft>
              <a:buNone/>
            </a:pPr>
            <a:r>
              <a:t/>
            </a:r>
            <a:endParaRPr sz="2400">
              <a:solidFill>
                <a:schemeClr val="lt1"/>
              </a:solidFill>
              <a:latin typeface="Verdana"/>
              <a:ea typeface="Verdana"/>
              <a:cs typeface="Verdana"/>
              <a:sym typeface="Verdana"/>
            </a:endParaRPr>
          </a:p>
          <a:p>
            <a:pPr indent="0" lvl="0" marL="0" marR="159385" rtl="0" algn="l">
              <a:spcBef>
                <a:spcPts val="575"/>
              </a:spcBef>
              <a:spcAft>
                <a:spcPts val="0"/>
              </a:spcAft>
              <a:buNone/>
            </a:pPr>
            <a:r>
              <a:rPr lang="pt-BR" sz="2400">
                <a:solidFill>
                  <a:schemeClr val="lt1"/>
                </a:solidFill>
                <a:latin typeface="Verdana"/>
                <a:ea typeface="Verdana"/>
                <a:cs typeface="Verdana"/>
                <a:sym typeface="Verdana"/>
              </a:rPr>
              <a:t>Fonte: </a:t>
            </a:r>
            <a:r>
              <a:rPr lang="pt-BR" sz="2000" u="sng">
                <a:solidFill>
                  <a:schemeClr val="hlink"/>
                </a:solidFill>
                <a:latin typeface="Verdana"/>
                <a:ea typeface="Verdana"/>
                <a:cs typeface="Verdana"/>
                <a:sym typeface="Verdana"/>
                <a:hlinkClick r:id="rId3"/>
              </a:rPr>
              <a:t>https://www.ibge.gov.br/estatisticas/sociais/rendimento-despesa-e-consumo/9127-pesquisa-nacional-por-amostra-de-domicilios.html?=&amp;t=o-que-e</a:t>
            </a:r>
            <a:endParaRPr sz="2000">
              <a:solidFill>
                <a:schemeClr val="lt1"/>
              </a:solidFill>
              <a:latin typeface="Verdana"/>
              <a:ea typeface="Verdana"/>
              <a:cs typeface="Verdana"/>
              <a:sym typeface="Verdana"/>
            </a:endParaRPr>
          </a:p>
        </p:txBody>
      </p:sp>
      <p:sp>
        <p:nvSpPr>
          <p:cNvPr id="579" name="Google Shape;579;p49"/>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3"/>
          <p:cNvSpPr txBox="1"/>
          <p:nvPr>
            <p:ph type="title"/>
          </p:nvPr>
        </p:nvSpPr>
        <p:spPr>
          <a:xfrm>
            <a:off x="2004328" y="622250"/>
            <a:ext cx="7907400" cy="474600"/>
          </a:xfrm>
          <a:prstGeom prst="rect">
            <a:avLst/>
          </a:prstGeom>
          <a:noFill/>
          <a:ln cap="flat" cmpd="sng" w="9525">
            <a:solidFill>
              <a:schemeClr val="lt1"/>
            </a:solidFill>
            <a:prstDash val="solid"/>
            <a:round/>
            <a:headEnd len="sm" w="sm" type="none"/>
            <a:tailEnd len="sm" w="sm" type="none"/>
          </a:ln>
        </p:spPr>
        <p:txBody>
          <a:bodyPr anchorCtr="0" anchor="t" bIns="0" lIns="0" spcFirstLastPara="1" rIns="0" wrap="square" tIns="12700">
            <a:spAutoFit/>
          </a:bodyPr>
          <a:lstStyle/>
          <a:p>
            <a:pPr indent="0" lvl="0" marL="12700" rtl="0" algn="l">
              <a:spcBef>
                <a:spcPts val="0"/>
              </a:spcBef>
              <a:spcAft>
                <a:spcPts val="0"/>
              </a:spcAft>
              <a:buClr>
                <a:srgbClr val="2E5796"/>
              </a:buClr>
              <a:buSzPts val="3000"/>
              <a:buFont typeface="Palatino Linotype"/>
              <a:buNone/>
            </a:pPr>
            <a:r>
              <a:rPr lang="pt-BR" sz="3000">
                <a:solidFill>
                  <a:schemeClr val="lt1"/>
                </a:solidFill>
                <a:latin typeface="Palatino Linotype"/>
                <a:ea typeface="Palatino Linotype"/>
                <a:cs typeface="Palatino Linotype"/>
                <a:sym typeface="Palatino Linotype"/>
              </a:rPr>
              <a:t>OBJETIVOS DA DEMOGRAFIA</a:t>
            </a:r>
            <a:endParaRPr sz="3000">
              <a:solidFill>
                <a:schemeClr val="lt1"/>
              </a:solidFill>
              <a:latin typeface="Palatino Linotype"/>
              <a:ea typeface="Palatino Linotype"/>
              <a:cs typeface="Palatino Linotype"/>
              <a:sym typeface="Palatino Linotype"/>
            </a:endParaRPr>
          </a:p>
        </p:txBody>
      </p:sp>
      <p:sp>
        <p:nvSpPr>
          <p:cNvPr id="177" name="Google Shape;177;p23"/>
          <p:cNvSpPr txBox="1"/>
          <p:nvPr/>
        </p:nvSpPr>
        <p:spPr>
          <a:xfrm>
            <a:off x="1523125" y="2448753"/>
            <a:ext cx="8136900" cy="1557900"/>
          </a:xfrm>
          <a:prstGeom prst="rect">
            <a:avLst/>
          </a:prstGeom>
          <a:noFill/>
          <a:ln>
            <a:noFill/>
          </a:ln>
        </p:spPr>
        <p:txBody>
          <a:bodyPr anchorCtr="0" anchor="t" bIns="0" lIns="0" spcFirstLastPara="1" rIns="0" wrap="square" tIns="79375">
            <a:spAutoFit/>
          </a:bodyPr>
          <a:lstStyle/>
          <a:p>
            <a:pPr indent="-368935" lvl="0" marL="365125" marR="597535" rtl="0" algn="l">
              <a:lnSpc>
                <a:spcPct val="100000"/>
              </a:lnSpc>
              <a:spcBef>
                <a:spcPts val="0"/>
              </a:spcBef>
              <a:spcAft>
                <a:spcPts val="0"/>
              </a:spcAft>
              <a:buClr>
                <a:srgbClr val="86D1D8"/>
              </a:buClr>
              <a:buSzPts val="2000"/>
              <a:buFont typeface="Noto Sans Symbols"/>
              <a:buChar char="▪"/>
            </a:pPr>
            <a:r>
              <a:rPr lang="pt-BR" sz="2400">
                <a:solidFill>
                  <a:schemeClr val="lt1"/>
                </a:solidFill>
                <a:latin typeface="Century Gothic"/>
                <a:ea typeface="Century Gothic"/>
                <a:cs typeface="Century Gothic"/>
                <a:sym typeface="Century Gothic"/>
              </a:rPr>
              <a:t>Analisar dados populacionais</a:t>
            </a:r>
            <a:endParaRPr sz="2400">
              <a:solidFill>
                <a:schemeClr val="lt1"/>
              </a:solidFill>
              <a:latin typeface="Century Gothic"/>
              <a:ea typeface="Century Gothic"/>
              <a:cs typeface="Century Gothic"/>
              <a:sym typeface="Century Gothic"/>
            </a:endParaRPr>
          </a:p>
          <a:p>
            <a:pPr indent="-368935" lvl="0" marL="365125" marR="597535" rtl="0" algn="l">
              <a:lnSpc>
                <a:spcPct val="100000"/>
              </a:lnSpc>
              <a:spcBef>
                <a:spcPts val="0"/>
              </a:spcBef>
              <a:spcAft>
                <a:spcPts val="0"/>
              </a:spcAft>
              <a:buClr>
                <a:srgbClr val="86D1D8"/>
              </a:buClr>
              <a:buSzPts val="2000"/>
              <a:buFont typeface="Noto Sans Symbols"/>
              <a:buChar char="▪"/>
            </a:pPr>
            <a:r>
              <a:rPr lang="pt-BR" sz="2400">
                <a:solidFill>
                  <a:schemeClr val="lt1"/>
                </a:solidFill>
                <a:latin typeface="Century Gothic"/>
                <a:ea typeface="Century Gothic"/>
                <a:cs typeface="Century Gothic"/>
                <a:sym typeface="Century Gothic"/>
              </a:rPr>
              <a:t>Os dados coletados e analisados servem de base para a  definição de políticas sociais e governamentais  (municípios, estados e federal)</a:t>
            </a:r>
            <a:endParaRPr sz="2400">
              <a:solidFill>
                <a:schemeClr val="lt1"/>
              </a:solidFill>
              <a:latin typeface="Century Gothic"/>
              <a:ea typeface="Century Gothic"/>
              <a:cs typeface="Century Gothic"/>
              <a:sym typeface="Century Gothic"/>
            </a:endParaRPr>
          </a:p>
        </p:txBody>
      </p:sp>
      <p:sp>
        <p:nvSpPr>
          <p:cNvPr id="178" name="Google Shape;178;p23"/>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0" st="0"/>
                                            </p:txEl>
                                          </p:spTgt>
                                        </p:tgtEl>
                                        <p:attrNameLst>
                                          <p:attrName>style.visibility</p:attrName>
                                        </p:attrNameLst>
                                      </p:cBhvr>
                                      <p:to>
                                        <p:strVal val="visible"/>
                                      </p:to>
                                    </p:set>
                                    <p:animEffect filter="fade" transition="in">
                                      <p:cBhvr>
                                        <p:cTn dur="1000"/>
                                        <p:tgtEl>
                                          <p:spTgt spid="1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1" st="1"/>
                                            </p:txEl>
                                          </p:spTgt>
                                        </p:tgtEl>
                                        <p:attrNameLst>
                                          <p:attrName>style.visibility</p:attrName>
                                        </p:attrNameLst>
                                      </p:cBhvr>
                                      <p:to>
                                        <p:strVal val="visible"/>
                                      </p:to>
                                    </p:set>
                                    <p:animEffect filter="fade" transition="in">
                                      <p:cBhvr>
                                        <p:cTn dur="1000"/>
                                        <p:tgtEl>
                                          <p:spTgt spid="17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0"/>
          <p:cNvSpPr txBox="1"/>
          <p:nvPr/>
        </p:nvSpPr>
        <p:spPr>
          <a:xfrm>
            <a:off x="1926438" y="1080009"/>
            <a:ext cx="8184600" cy="3337500"/>
          </a:xfrm>
          <a:prstGeom prst="rect">
            <a:avLst/>
          </a:prstGeom>
          <a:noFill/>
          <a:ln>
            <a:noFill/>
          </a:ln>
        </p:spPr>
        <p:txBody>
          <a:bodyPr anchorCtr="0" anchor="t" bIns="0" lIns="0" spcFirstLastPara="1" rIns="0" wrap="square" tIns="12700">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A pesquisa é realizada por meio de uma amostra de  domicílios, extraída de uma amostra mestra, de  forma a garantir a representatividade dos resultados  para os diversos níveis geográficos definidos para  sua divulgação.</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A cada trimestre, são investigados 211.344 domicílios  particulares permanentes, em aproximadamente</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16.000 setores censitários, distribuídos em cerca de 3.500 municípios.</a:t>
            </a:r>
            <a:endParaRPr sz="2400">
              <a:solidFill>
                <a:srgbClr val="FFFFFF"/>
              </a:solidFill>
              <a:latin typeface="Verdana"/>
              <a:ea typeface="Verdana"/>
              <a:cs typeface="Verdana"/>
              <a:sym typeface="Verdana"/>
            </a:endParaRPr>
          </a:p>
        </p:txBody>
      </p:sp>
      <p:grpSp>
        <p:nvGrpSpPr>
          <p:cNvPr id="585" name="Google Shape;585;p50"/>
          <p:cNvGrpSpPr/>
          <p:nvPr/>
        </p:nvGrpSpPr>
        <p:grpSpPr>
          <a:xfrm>
            <a:off x="1914143" y="42672"/>
            <a:ext cx="8365235" cy="1008888"/>
            <a:chOff x="390143" y="42671"/>
            <a:chExt cx="8365235" cy="1008888"/>
          </a:xfrm>
        </p:grpSpPr>
        <p:pic>
          <p:nvPicPr>
            <p:cNvPr id="586" name="Google Shape;586;p50"/>
            <p:cNvPicPr preferRelativeResize="0"/>
            <p:nvPr/>
          </p:nvPicPr>
          <p:blipFill rotWithShape="1">
            <a:blip r:embed="rId3">
              <a:alphaModFix/>
            </a:blip>
            <a:srcRect b="0" l="0" r="0" t="0"/>
            <a:stretch/>
          </p:blipFill>
          <p:spPr>
            <a:xfrm>
              <a:off x="390143" y="141732"/>
              <a:ext cx="8365235" cy="755904"/>
            </a:xfrm>
            <a:prstGeom prst="rect">
              <a:avLst/>
            </a:prstGeom>
            <a:noFill/>
            <a:ln>
              <a:noFill/>
            </a:ln>
          </p:spPr>
        </p:pic>
        <p:pic>
          <p:nvPicPr>
            <p:cNvPr id="587" name="Google Shape;587;p50"/>
            <p:cNvPicPr preferRelativeResize="0"/>
            <p:nvPr/>
          </p:nvPicPr>
          <p:blipFill rotWithShape="1">
            <a:blip r:embed="rId4">
              <a:alphaModFix/>
            </a:blip>
            <a:srcRect b="0" l="0" r="0" t="0"/>
            <a:stretch/>
          </p:blipFill>
          <p:spPr>
            <a:xfrm>
              <a:off x="2749295" y="42671"/>
              <a:ext cx="3642359" cy="1008888"/>
            </a:xfrm>
            <a:prstGeom prst="rect">
              <a:avLst/>
            </a:prstGeom>
            <a:noFill/>
            <a:ln>
              <a:noFill/>
            </a:ln>
          </p:spPr>
        </p:pic>
        <p:sp>
          <p:nvSpPr>
            <p:cNvPr id="588" name="Google Shape;588;p50"/>
            <p:cNvSpPr/>
            <p:nvPr/>
          </p:nvSpPr>
          <p:spPr>
            <a:xfrm>
              <a:off x="457961" y="189737"/>
              <a:ext cx="8229600" cy="620395"/>
            </a:xfrm>
            <a:custGeom>
              <a:rect b="b" l="l" r="r" t="t"/>
              <a:pathLst>
                <a:path extrusionOk="0" h="620395" w="8229600">
                  <a:moveTo>
                    <a:pt x="8229600" y="0"/>
                  </a:moveTo>
                  <a:lnTo>
                    <a:pt x="0" y="0"/>
                  </a:lnTo>
                  <a:lnTo>
                    <a:pt x="0" y="620268"/>
                  </a:lnTo>
                  <a:lnTo>
                    <a:pt x="8229600" y="620268"/>
                  </a:lnTo>
                  <a:lnTo>
                    <a:pt x="8229600" y="0"/>
                  </a:lnTo>
                  <a:close/>
                </a:path>
              </a:pathLst>
            </a:custGeom>
            <a:solidFill>
              <a:srgbClr val="75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589" name="Google Shape;589;p50"/>
            <p:cNvPicPr preferRelativeResize="0"/>
            <p:nvPr/>
          </p:nvPicPr>
          <p:blipFill rotWithShape="1">
            <a:blip r:embed="rId5">
              <a:alphaModFix/>
            </a:blip>
            <a:srcRect b="0" l="0" r="0" t="0"/>
            <a:stretch/>
          </p:blipFill>
          <p:spPr>
            <a:xfrm>
              <a:off x="2790443" y="62483"/>
              <a:ext cx="3560063" cy="926592"/>
            </a:xfrm>
            <a:prstGeom prst="rect">
              <a:avLst/>
            </a:prstGeom>
            <a:noFill/>
            <a:ln>
              <a:noFill/>
            </a:ln>
          </p:spPr>
        </p:pic>
      </p:grpSp>
      <p:sp>
        <p:nvSpPr>
          <p:cNvPr id="590" name="Google Shape;590;p50"/>
          <p:cNvSpPr txBox="1"/>
          <p:nvPr>
            <p:ph type="title"/>
          </p:nvPr>
        </p:nvSpPr>
        <p:spPr>
          <a:xfrm>
            <a:off x="1981962" y="189738"/>
            <a:ext cx="8229600" cy="474600"/>
          </a:xfrm>
          <a:prstGeom prst="rect">
            <a:avLst/>
          </a:prstGeom>
          <a:noFill/>
          <a:ln cap="flat" cmpd="sng" w="50275">
            <a:solidFill>
              <a:srgbClr val="FFFFFF"/>
            </a:solidFill>
            <a:prstDash val="solid"/>
            <a:round/>
            <a:headEnd len="sm" w="sm" type="none"/>
            <a:tailEnd len="sm" w="sm" type="none"/>
          </a:ln>
        </p:spPr>
        <p:txBody>
          <a:bodyPr anchorCtr="0" anchor="t" bIns="0" lIns="0" spcFirstLastPara="1" rIns="0" wrap="square" tIns="0">
            <a:spAutoFit/>
          </a:bodyPr>
          <a:lstStyle/>
          <a:p>
            <a:pPr indent="0" lvl="0" marL="0" rtl="0" algn="ctr">
              <a:lnSpc>
                <a:spcPct val="116093"/>
              </a:lnSpc>
              <a:spcBef>
                <a:spcPts val="0"/>
              </a:spcBef>
              <a:spcAft>
                <a:spcPts val="0"/>
              </a:spcAft>
              <a:buClr>
                <a:schemeClr val="lt2"/>
              </a:buClr>
              <a:buSzPts val="3200"/>
              <a:buFont typeface="Palatino Linotype"/>
              <a:buNone/>
            </a:pPr>
            <a:r>
              <a:rPr lang="pt-BR" sz="3200">
                <a:latin typeface="Palatino Linotype"/>
                <a:ea typeface="Palatino Linotype"/>
                <a:cs typeface="Palatino Linotype"/>
                <a:sym typeface="Palatino Linotype"/>
              </a:rPr>
              <a:t>PNAD Contínua</a:t>
            </a:r>
            <a:endParaRPr sz="3200">
              <a:latin typeface="Palatino Linotype"/>
              <a:ea typeface="Palatino Linotype"/>
              <a:cs typeface="Palatino Linotype"/>
              <a:sym typeface="Palatino Linotype"/>
            </a:endParaRPr>
          </a:p>
        </p:txBody>
      </p:sp>
      <p:sp>
        <p:nvSpPr>
          <p:cNvPr id="591" name="Google Shape;591;p50"/>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51"/>
          <p:cNvSpPr txBox="1"/>
          <p:nvPr/>
        </p:nvSpPr>
        <p:spPr>
          <a:xfrm>
            <a:off x="1926438" y="1007234"/>
            <a:ext cx="8138700" cy="5185200"/>
          </a:xfrm>
          <a:prstGeom prst="rect">
            <a:avLst/>
          </a:prstGeom>
          <a:noFill/>
          <a:ln>
            <a:noFill/>
          </a:ln>
        </p:spPr>
        <p:txBody>
          <a:bodyPr anchorCtr="0" anchor="t" bIns="0" lIns="0" spcFirstLastPara="1" rIns="0" wrap="square" tIns="85075">
            <a:spAutoFit/>
          </a:bodyPr>
          <a:lstStyle/>
          <a:p>
            <a:pPr indent="0" lvl="0" marL="12700" marR="0" rtl="0" algn="l">
              <a:spcBef>
                <a:spcPts val="0"/>
              </a:spcBef>
              <a:spcAft>
                <a:spcPts val="0"/>
              </a:spcAft>
              <a:buNone/>
            </a:pPr>
            <a:r>
              <a:rPr b="1" lang="pt-BR" sz="2400">
                <a:solidFill>
                  <a:srgbClr val="FFFFFF"/>
                </a:solidFill>
                <a:latin typeface="Verdana"/>
                <a:ea typeface="Verdana"/>
                <a:cs typeface="Verdana"/>
                <a:sym typeface="Verdana"/>
              </a:rPr>
              <a:t>Periodicidade</a:t>
            </a:r>
            <a:endParaRPr sz="2400">
              <a:solidFill>
                <a:srgbClr val="FFFFFF"/>
              </a:solidFill>
              <a:latin typeface="Verdana"/>
              <a:ea typeface="Verdana"/>
              <a:cs typeface="Verdana"/>
              <a:sym typeface="Verdana"/>
            </a:endParaRPr>
          </a:p>
          <a:p>
            <a:pPr indent="-342900" lvl="0" marL="355600" marR="86360" rtl="0" algn="l">
              <a:spcBef>
                <a:spcPts val="580"/>
              </a:spcBef>
              <a:spcAft>
                <a:spcPts val="0"/>
              </a:spcAft>
              <a:buClr>
                <a:srgbClr val="FFFFFF"/>
              </a:buClr>
              <a:buSzPts val="2400"/>
              <a:buFont typeface="Noto Sans Symbols"/>
              <a:buChar char="▪"/>
            </a:pPr>
            <a:r>
              <a:rPr b="1" lang="pt-BR" sz="2400">
                <a:solidFill>
                  <a:srgbClr val="FFFFFF"/>
                </a:solidFill>
                <a:latin typeface="Verdana"/>
                <a:ea typeface="Verdana"/>
                <a:cs typeface="Verdana"/>
                <a:sym typeface="Verdana"/>
              </a:rPr>
              <a:t>Mensal, </a:t>
            </a:r>
            <a:r>
              <a:rPr lang="pt-BR" sz="2400">
                <a:solidFill>
                  <a:srgbClr val="FFFFFF"/>
                </a:solidFill>
                <a:latin typeface="Verdana"/>
                <a:ea typeface="Verdana"/>
                <a:cs typeface="Verdana"/>
                <a:sym typeface="Verdana"/>
              </a:rPr>
              <a:t>para um conjunto restrito de indicadores  relacionados à força de trabalho e somente para o  nível geográfico de Brasil;</a:t>
            </a:r>
            <a:endParaRPr sz="2400">
              <a:solidFill>
                <a:srgbClr val="FFFFFF"/>
              </a:solidFill>
              <a:latin typeface="Verdana"/>
              <a:ea typeface="Verdana"/>
              <a:cs typeface="Verdana"/>
              <a:sym typeface="Verdana"/>
            </a:endParaRPr>
          </a:p>
          <a:p>
            <a:pPr indent="-342900" lvl="0" marL="355600" marR="0" rtl="0" algn="l">
              <a:spcBef>
                <a:spcPts val="575"/>
              </a:spcBef>
              <a:spcAft>
                <a:spcPts val="0"/>
              </a:spcAft>
              <a:buClr>
                <a:srgbClr val="FFFFFF"/>
              </a:buClr>
              <a:buSzPts val="2400"/>
              <a:buFont typeface="Noto Sans Symbols"/>
              <a:buChar char="▪"/>
            </a:pPr>
            <a:r>
              <a:rPr b="1" lang="pt-BR" sz="2400">
                <a:solidFill>
                  <a:srgbClr val="FFFFFF"/>
                </a:solidFill>
                <a:latin typeface="Verdana"/>
                <a:ea typeface="Verdana"/>
                <a:cs typeface="Verdana"/>
                <a:sym typeface="Verdana"/>
              </a:rPr>
              <a:t>Trimestral, </a:t>
            </a:r>
            <a:r>
              <a:rPr lang="pt-BR" sz="2400">
                <a:solidFill>
                  <a:srgbClr val="FFFFFF"/>
                </a:solidFill>
                <a:latin typeface="Verdana"/>
                <a:ea typeface="Verdana"/>
                <a:cs typeface="Verdana"/>
                <a:sym typeface="Verdana"/>
              </a:rPr>
              <a:t>para indicadores relacionados à força de</a:t>
            </a:r>
            <a:endParaRPr sz="2400">
              <a:solidFill>
                <a:srgbClr val="FFFFFF"/>
              </a:solidFill>
              <a:latin typeface="Verdana"/>
              <a:ea typeface="Verdana"/>
              <a:cs typeface="Verdana"/>
              <a:sym typeface="Verdana"/>
            </a:endParaRPr>
          </a:p>
          <a:p>
            <a:pPr indent="0" lvl="0" marL="355600" marR="0" rtl="0" algn="l">
              <a:spcBef>
                <a:spcPts val="5"/>
              </a:spcBef>
              <a:spcAft>
                <a:spcPts val="0"/>
              </a:spcAft>
              <a:buNone/>
            </a:pPr>
            <a:r>
              <a:rPr lang="pt-BR" sz="2400">
                <a:solidFill>
                  <a:srgbClr val="FFFFFF"/>
                </a:solidFill>
                <a:latin typeface="Verdana"/>
                <a:ea typeface="Verdana"/>
                <a:cs typeface="Verdana"/>
                <a:sym typeface="Verdana"/>
              </a:rPr>
              <a:t>trabalho</a:t>
            </a:r>
            <a:endParaRPr sz="2400">
              <a:solidFill>
                <a:srgbClr val="FFFFFF"/>
              </a:solidFill>
              <a:latin typeface="Verdana"/>
              <a:ea typeface="Verdana"/>
              <a:cs typeface="Verdana"/>
              <a:sym typeface="Verdana"/>
            </a:endParaRPr>
          </a:p>
          <a:p>
            <a:pPr indent="-342900" lvl="0" marL="355600" marR="880743" rtl="0" algn="l">
              <a:spcBef>
                <a:spcPts val="575"/>
              </a:spcBef>
              <a:spcAft>
                <a:spcPts val="0"/>
              </a:spcAft>
              <a:buClr>
                <a:srgbClr val="FFFFFF"/>
              </a:buClr>
              <a:buSzPts val="2400"/>
              <a:buFont typeface="Noto Sans Symbols"/>
              <a:buChar char="▪"/>
            </a:pPr>
            <a:r>
              <a:rPr b="1" lang="pt-BR" sz="2400">
                <a:solidFill>
                  <a:srgbClr val="FFFFFF"/>
                </a:solidFill>
                <a:latin typeface="Verdana"/>
                <a:ea typeface="Verdana"/>
                <a:cs typeface="Verdana"/>
                <a:sym typeface="Verdana"/>
              </a:rPr>
              <a:t>Anual, </a:t>
            </a:r>
            <a:r>
              <a:rPr lang="pt-BR" sz="2400">
                <a:solidFill>
                  <a:srgbClr val="FFFFFF"/>
                </a:solidFill>
                <a:latin typeface="Verdana"/>
                <a:ea typeface="Verdana"/>
                <a:cs typeface="Verdana"/>
                <a:sym typeface="Verdana"/>
              </a:rPr>
              <a:t>para os demais temas permanentes da  pesquisa e indicadores complementares  relacionados à força de trabalho;</a:t>
            </a:r>
            <a:endParaRPr sz="2400">
              <a:solidFill>
                <a:srgbClr val="FFFFFF"/>
              </a:solidFill>
              <a:latin typeface="Verdana"/>
              <a:ea typeface="Verdana"/>
              <a:cs typeface="Verdana"/>
              <a:sym typeface="Verdana"/>
            </a:endParaRPr>
          </a:p>
          <a:p>
            <a:pPr indent="-342900" lvl="0" marL="355600" marR="427355" rtl="0" algn="l">
              <a:spcBef>
                <a:spcPts val="580"/>
              </a:spcBef>
              <a:spcAft>
                <a:spcPts val="0"/>
              </a:spcAft>
              <a:buClr>
                <a:srgbClr val="FFFFFF"/>
              </a:buClr>
              <a:buSzPts val="2400"/>
              <a:buFont typeface="Noto Sans Symbols"/>
              <a:buChar char="▪"/>
            </a:pPr>
            <a:r>
              <a:rPr b="1" lang="pt-BR" sz="2400">
                <a:solidFill>
                  <a:srgbClr val="FFFFFF"/>
                </a:solidFill>
                <a:latin typeface="Verdana"/>
                <a:ea typeface="Verdana"/>
                <a:cs typeface="Verdana"/>
                <a:sym typeface="Verdana"/>
              </a:rPr>
              <a:t>Variável, </a:t>
            </a:r>
            <a:r>
              <a:rPr lang="pt-BR" sz="2400">
                <a:solidFill>
                  <a:srgbClr val="FFFFFF"/>
                </a:solidFill>
                <a:latin typeface="Verdana"/>
                <a:ea typeface="Verdana"/>
                <a:cs typeface="Verdana"/>
                <a:sym typeface="Verdana"/>
              </a:rPr>
              <a:t>para outros temas ou tópicos dos temas  permanentes a serem pesquisados com maior  periodicidade ou ocasionalmente.</a:t>
            </a:r>
            <a:endParaRPr sz="2400">
              <a:solidFill>
                <a:srgbClr val="FFFFFF"/>
              </a:solidFill>
              <a:latin typeface="Verdana"/>
              <a:ea typeface="Verdana"/>
              <a:cs typeface="Verdana"/>
              <a:sym typeface="Verdana"/>
            </a:endParaRPr>
          </a:p>
        </p:txBody>
      </p:sp>
      <p:grpSp>
        <p:nvGrpSpPr>
          <p:cNvPr id="597" name="Google Shape;597;p51"/>
          <p:cNvGrpSpPr/>
          <p:nvPr/>
        </p:nvGrpSpPr>
        <p:grpSpPr>
          <a:xfrm>
            <a:off x="1914143" y="42672"/>
            <a:ext cx="8365235" cy="1008888"/>
            <a:chOff x="390143" y="42671"/>
            <a:chExt cx="8365235" cy="1008888"/>
          </a:xfrm>
        </p:grpSpPr>
        <p:pic>
          <p:nvPicPr>
            <p:cNvPr id="598" name="Google Shape;598;p51"/>
            <p:cNvPicPr preferRelativeResize="0"/>
            <p:nvPr/>
          </p:nvPicPr>
          <p:blipFill rotWithShape="1">
            <a:blip r:embed="rId3">
              <a:alphaModFix/>
            </a:blip>
            <a:srcRect b="0" l="0" r="0" t="0"/>
            <a:stretch/>
          </p:blipFill>
          <p:spPr>
            <a:xfrm>
              <a:off x="390143" y="141732"/>
              <a:ext cx="8365235" cy="755904"/>
            </a:xfrm>
            <a:prstGeom prst="rect">
              <a:avLst/>
            </a:prstGeom>
            <a:noFill/>
            <a:ln>
              <a:noFill/>
            </a:ln>
          </p:spPr>
        </p:pic>
        <p:pic>
          <p:nvPicPr>
            <p:cNvPr id="599" name="Google Shape;599;p51"/>
            <p:cNvPicPr preferRelativeResize="0"/>
            <p:nvPr/>
          </p:nvPicPr>
          <p:blipFill rotWithShape="1">
            <a:blip r:embed="rId4">
              <a:alphaModFix/>
            </a:blip>
            <a:srcRect b="0" l="0" r="0" t="0"/>
            <a:stretch/>
          </p:blipFill>
          <p:spPr>
            <a:xfrm>
              <a:off x="2749295" y="42671"/>
              <a:ext cx="3642359" cy="1008888"/>
            </a:xfrm>
            <a:prstGeom prst="rect">
              <a:avLst/>
            </a:prstGeom>
            <a:noFill/>
            <a:ln>
              <a:noFill/>
            </a:ln>
          </p:spPr>
        </p:pic>
        <p:sp>
          <p:nvSpPr>
            <p:cNvPr id="600" name="Google Shape;600;p51"/>
            <p:cNvSpPr/>
            <p:nvPr/>
          </p:nvSpPr>
          <p:spPr>
            <a:xfrm>
              <a:off x="457961" y="189737"/>
              <a:ext cx="8229600" cy="620395"/>
            </a:xfrm>
            <a:custGeom>
              <a:rect b="b" l="l" r="r" t="t"/>
              <a:pathLst>
                <a:path extrusionOk="0" h="620395" w="8229600">
                  <a:moveTo>
                    <a:pt x="8229600" y="0"/>
                  </a:moveTo>
                  <a:lnTo>
                    <a:pt x="0" y="0"/>
                  </a:lnTo>
                  <a:lnTo>
                    <a:pt x="0" y="620268"/>
                  </a:lnTo>
                  <a:lnTo>
                    <a:pt x="8229600" y="620268"/>
                  </a:lnTo>
                  <a:lnTo>
                    <a:pt x="8229600" y="0"/>
                  </a:lnTo>
                  <a:close/>
                </a:path>
              </a:pathLst>
            </a:custGeom>
            <a:solidFill>
              <a:srgbClr val="75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601" name="Google Shape;601;p51"/>
            <p:cNvPicPr preferRelativeResize="0"/>
            <p:nvPr/>
          </p:nvPicPr>
          <p:blipFill rotWithShape="1">
            <a:blip r:embed="rId5">
              <a:alphaModFix/>
            </a:blip>
            <a:srcRect b="0" l="0" r="0" t="0"/>
            <a:stretch/>
          </p:blipFill>
          <p:spPr>
            <a:xfrm>
              <a:off x="2790443" y="62483"/>
              <a:ext cx="3560063" cy="926592"/>
            </a:xfrm>
            <a:prstGeom prst="rect">
              <a:avLst/>
            </a:prstGeom>
            <a:noFill/>
            <a:ln>
              <a:noFill/>
            </a:ln>
          </p:spPr>
        </p:pic>
      </p:grpSp>
      <p:sp>
        <p:nvSpPr>
          <p:cNvPr id="602" name="Google Shape;602;p51"/>
          <p:cNvSpPr txBox="1"/>
          <p:nvPr>
            <p:ph type="title"/>
          </p:nvPr>
        </p:nvSpPr>
        <p:spPr>
          <a:xfrm>
            <a:off x="1981962" y="189738"/>
            <a:ext cx="8229600" cy="474600"/>
          </a:xfrm>
          <a:prstGeom prst="rect">
            <a:avLst/>
          </a:prstGeom>
          <a:noFill/>
          <a:ln cap="flat" cmpd="sng" w="50275">
            <a:solidFill>
              <a:srgbClr val="FFFFFF"/>
            </a:solidFill>
            <a:prstDash val="solid"/>
            <a:round/>
            <a:headEnd len="sm" w="sm" type="none"/>
            <a:tailEnd len="sm" w="sm" type="none"/>
          </a:ln>
        </p:spPr>
        <p:txBody>
          <a:bodyPr anchorCtr="0" anchor="t" bIns="0" lIns="0" spcFirstLastPara="1" rIns="0" wrap="square" tIns="0">
            <a:spAutoFit/>
          </a:bodyPr>
          <a:lstStyle/>
          <a:p>
            <a:pPr indent="0" lvl="0" marL="0" rtl="0" algn="ctr">
              <a:lnSpc>
                <a:spcPct val="116093"/>
              </a:lnSpc>
              <a:spcBef>
                <a:spcPts val="0"/>
              </a:spcBef>
              <a:spcAft>
                <a:spcPts val="0"/>
              </a:spcAft>
              <a:buClr>
                <a:schemeClr val="lt2"/>
              </a:buClr>
              <a:buSzPts val="3200"/>
              <a:buFont typeface="Palatino Linotype"/>
              <a:buNone/>
            </a:pPr>
            <a:r>
              <a:rPr lang="pt-BR" sz="3200">
                <a:latin typeface="Palatino Linotype"/>
                <a:ea typeface="Palatino Linotype"/>
                <a:cs typeface="Palatino Linotype"/>
                <a:sym typeface="Palatino Linotype"/>
              </a:rPr>
              <a:t>PNAD Contínua</a:t>
            </a:r>
            <a:endParaRPr sz="3200">
              <a:latin typeface="Palatino Linotype"/>
              <a:ea typeface="Palatino Linotype"/>
              <a:cs typeface="Palatino Linotype"/>
              <a:sym typeface="Palatino Linotype"/>
            </a:endParaRPr>
          </a:p>
        </p:txBody>
      </p:sp>
      <p:sp>
        <p:nvSpPr>
          <p:cNvPr id="603" name="Google Shape;603;p51"/>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2"/>
          <p:cNvSpPr txBox="1"/>
          <p:nvPr/>
        </p:nvSpPr>
        <p:spPr>
          <a:xfrm>
            <a:off x="1065125" y="1051550"/>
            <a:ext cx="9709800" cy="5580300"/>
          </a:xfrm>
          <a:prstGeom prst="rect">
            <a:avLst/>
          </a:prstGeom>
          <a:noFill/>
          <a:ln>
            <a:noFill/>
          </a:ln>
        </p:spPr>
        <p:txBody>
          <a:bodyPr anchorCtr="0" anchor="t" bIns="0" lIns="0" spcFirstLastPara="1" rIns="0" wrap="square" tIns="44450">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b="1" lang="pt-BR" sz="2400">
                <a:solidFill>
                  <a:srgbClr val="FFFFFF"/>
                </a:solidFill>
                <a:latin typeface="Verdana"/>
                <a:ea typeface="Verdana"/>
                <a:cs typeface="Verdana"/>
                <a:sym typeface="Verdana"/>
              </a:rPr>
              <a:t>Abrangência geográfica: </a:t>
            </a:r>
            <a:endParaRPr b="1" sz="2400">
              <a:solidFill>
                <a:srgbClr val="FFFFFF"/>
              </a:solidFill>
              <a:latin typeface="Verdana"/>
              <a:ea typeface="Verdana"/>
              <a:cs typeface="Verdana"/>
              <a:sym typeface="Verdana"/>
            </a:endParaRPr>
          </a:p>
          <a:p>
            <a:pPr indent="0" lvl="0" marL="457200" marR="41275" rtl="0" algn="l">
              <a:lnSpc>
                <a:spcPct val="90000"/>
              </a:lnSpc>
              <a:spcBef>
                <a:spcPts val="0"/>
              </a:spcBef>
              <a:spcAft>
                <a:spcPts val="0"/>
              </a:spcAft>
              <a:buNone/>
            </a:pPr>
            <a:r>
              <a:rPr lang="pt-BR" sz="2400">
                <a:solidFill>
                  <a:srgbClr val="FFFFFF"/>
                </a:solidFill>
                <a:latin typeface="Verdana"/>
                <a:ea typeface="Verdana"/>
                <a:cs typeface="Verdana"/>
                <a:sym typeface="Verdana"/>
              </a:rPr>
              <a:t>Brasil</a:t>
            </a:r>
            <a:endParaRPr sz="2400">
              <a:solidFill>
                <a:srgbClr val="FFFFFF"/>
              </a:solidFill>
              <a:latin typeface="Verdana"/>
              <a:ea typeface="Verdana"/>
              <a:cs typeface="Verdana"/>
              <a:sym typeface="Verdana"/>
            </a:endParaRPr>
          </a:p>
          <a:p>
            <a:pPr indent="0" lvl="0" marL="457200" marR="41275" rtl="0" algn="l">
              <a:lnSpc>
                <a:spcPct val="90000"/>
              </a:lnSpc>
              <a:spcBef>
                <a:spcPts val="0"/>
              </a:spcBef>
              <a:spcAft>
                <a:spcPts val="0"/>
              </a:spcAft>
              <a:buNone/>
            </a:pPr>
            <a:r>
              <a:rPr lang="pt-BR" sz="2400">
                <a:solidFill>
                  <a:srgbClr val="FFFFFF"/>
                </a:solidFill>
                <a:latin typeface="Verdana"/>
                <a:ea typeface="Verdana"/>
                <a:cs typeface="Verdana"/>
                <a:sym typeface="Verdana"/>
              </a:rPr>
              <a:t>Grandes Regiões</a:t>
            </a:r>
            <a:endParaRPr sz="2400">
              <a:solidFill>
                <a:srgbClr val="FFFFFF"/>
              </a:solidFill>
              <a:latin typeface="Verdana"/>
              <a:ea typeface="Verdana"/>
              <a:cs typeface="Verdana"/>
              <a:sym typeface="Verdana"/>
            </a:endParaRPr>
          </a:p>
          <a:p>
            <a:pPr indent="0" lvl="0" marL="457200" marR="41275" rtl="0" algn="l">
              <a:lnSpc>
                <a:spcPct val="90000"/>
              </a:lnSpc>
              <a:spcBef>
                <a:spcPts val="0"/>
              </a:spcBef>
              <a:spcAft>
                <a:spcPts val="0"/>
              </a:spcAft>
              <a:buNone/>
            </a:pPr>
            <a:r>
              <a:rPr lang="pt-BR" sz="2400">
                <a:solidFill>
                  <a:srgbClr val="FFFFFF"/>
                </a:solidFill>
                <a:latin typeface="Verdana"/>
                <a:ea typeface="Verdana"/>
                <a:cs typeface="Verdana"/>
                <a:sym typeface="Verdana"/>
              </a:rPr>
              <a:t>Unidades da Federação</a:t>
            </a:r>
            <a:endParaRPr sz="2400">
              <a:solidFill>
                <a:srgbClr val="FFFFFF"/>
              </a:solidFill>
              <a:latin typeface="Verdana"/>
              <a:ea typeface="Verdana"/>
              <a:cs typeface="Verdana"/>
              <a:sym typeface="Verdana"/>
            </a:endParaRPr>
          </a:p>
          <a:p>
            <a:pPr indent="0" lvl="0" marL="457200" marR="41275" rtl="0" algn="l">
              <a:lnSpc>
                <a:spcPct val="90000"/>
              </a:lnSpc>
              <a:spcBef>
                <a:spcPts val="0"/>
              </a:spcBef>
              <a:spcAft>
                <a:spcPts val="0"/>
              </a:spcAft>
              <a:buNone/>
            </a:pPr>
            <a:r>
              <a:rPr lang="pt-BR" sz="2400">
                <a:solidFill>
                  <a:srgbClr val="FFFFFF"/>
                </a:solidFill>
                <a:latin typeface="Verdana"/>
                <a:ea typeface="Verdana"/>
                <a:cs typeface="Verdana"/>
                <a:sym typeface="Verdana"/>
              </a:rPr>
              <a:t>20 Regiões Metropolitanas que contêm Municípios das  Capitais (Manaus, Belém, Macapá, São Luís, Fortaleza,  Natal, João Pessoa, Recife, Maceió, Aracaju, Salvador,  Belo Horizonte, Vitória, Rio de Janeiro, São Paulo, Curitiba,  Florianópolis, Porto Alegre, Vale do Rio Cuiabá, e Goiânia),</a:t>
            </a:r>
            <a:endParaRPr sz="2400">
              <a:solidFill>
                <a:srgbClr val="FFFFFF"/>
              </a:solidFill>
              <a:latin typeface="Verdana"/>
              <a:ea typeface="Verdana"/>
              <a:cs typeface="Verdana"/>
              <a:sym typeface="Verdana"/>
            </a:endParaRPr>
          </a:p>
          <a:p>
            <a:pPr indent="0" lvl="0" marL="457200" marR="41275" rtl="0" algn="l">
              <a:lnSpc>
                <a:spcPct val="90000"/>
              </a:lnSpc>
              <a:spcBef>
                <a:spcPts val="0"/>
              </a:spcBef>
              <a:spcAft>
                <a:spcPts val="0"/>
              </a:spcAft>
              <a:buNone/>
            </a:pPr>
            <a:r>
              <a:t/>
            </a:r>
            <a:endParaRPr sz="2400">
              <a:solidFill>
                <a:srgbClr val="FFFFFF"/>
              </a:solidFill>
              <a:latin typeface="Verdana"/>
              <a:ea typeface="Verdana"/>
              <a:cs typeface="Verdana"/>
              <a:sym typeface="Verdana"/>
            </a:endParaRPr>
          </a:p>
          <a:p>
            <a:pPr indent="0" lvl="0" marL="457200" marR="41275" rtl="0" algn="l">
              <a:lnSpc>
                <a:spcPct val="90000"/>
              </a:lnSpc>
              <a:spcBef>
                <a:spcPts val="0"/>
              </a:spcBef>
              <a:spcAft>
                <a:spcPts val="0"/>
              </a:spcAft>
              <a:buNone/>
            </a:pPr>
            <a:r>
              <a:rPr lang="pt-BR" sz="2400">
                <a:solidFill>
                  <a:srgbClr val="FFFFFF"/>
                </a:solidFill>
                <a:latin typeface="Verdana"/>
                <a:ea typeface="Verdana"/>
                <a:cs typeface="Verdana"/>
                <a:sym typeface="Verdana"/>
              </a:rPr>
              <a:t>Municípios das Capitais e Região Integrada de  Desenvolvimento da Grande Teresina.</a:t>
            </a:r>
            <a:endParaRPr sz="2200">
              <a:solidFill>
                <a:schemeClr val="lt1"/>
              </a:solidFill>
              <a:latin typeface="Verdana"/>
              <a:ea typeface="Verdana"/>
              <a:cs typeface="Verdana"/>
              <a:sym typeface="Verdana"/>
            </a:endParaRPr>
          </a:p>
          <a:p>
            <a:pPr indent="0" lvl="0" marL="457200" marR="550545" rtl="0" algn="l">
              <a:lnSpc>
                <a:spcPct val="90000"/>
              </a:lnSpc>
              <a:spcBef>
                <a:spcPts val="489"/>
              </a:spcBef>
              <a:spcAft>
                <a:spcPts val="0"/>
              </a:spcAft>
              <a:buNone/>
            </a:pPr>
            <a:r>
              <a:t/>
            </a:r>
            <a:endParaRPr sz="2200">
              <a:solidFill>
                <a:schemeClr val="lt1"/>
              </a:solidFill>
              <a:latin typeface="Verdana"/>
              <a:ea typeface="Verdana"/>
              <a:cs typeface="Verdana"/>
              <a:sym typeface="Verdana"/>
            </a:endParaRPr>
          </a:p>
          <a:p>
            <a:pPr indent="0" lvl="0" marL="457200" marR="550545" rtl="0" algn="l">
              <a:lnSpc>
                <a:spcPct val="90000"/>
              </a:lnSpc>
              <a:spcBef>
                <a:spcPts val="489"/>
              </a:spcBef>
              <a:spcAft>
                <a:spcPts val="0"/>
              </a:spcAft>
              <a:buNone/>
            </a:pPr>
            <a:r>
              <a:rPr lang="pt-BR" sz="2200">
                <a:solidFill>
                  <a:schemeClr val="lt1"/>
                </a:solidFill>
                <a:latin typeface="Verdana"/>
                <a:ea typeface="Verdana"/>
                <a:cs typeface="Verdana"/>
                <a:sym typeface="Verdana"/>
              </a:rPr>
              <a:t>Fonte: </a:t>
            </a:r>
            <a:endParaRPr sz="2200">
              <a:solidFill>
                <a:schemeClr val="lt1"/>
              </a:solidFill>
              <a:latin typeface="Verdana"/>
              <a:ea typeface="Verdana"/>
              <a:cs typeface="Verdana"/>
              <a:sym typeface="Verdana"/>
            </a:endParaRPr>
          </a:p>
          <a:p>
            <a:pPr indent="0" lvl="0" marL="457200" marR="550545" rtl="0" algn="l">
              <a:lnSpc>
                <a:spcPct val="90000"/>
              </a:lnSpc>
              <a:spcBef>
                <a:spcPts val="489"/>
              </a:spcBef>
              <a:spcAft>
                <a:spcPts val="0"/>
              </a:spcAft>
              <a:buNone/>
            </a:pPr>
            <a:r>
              <a:rPr lang="pt-BR" sz="1800" u="sng">
                <a:solidFill>
                  <a:schemeClr val="hlink"/>
                </a:solidFill>
                <a:latin typeface="Verdana"/>
                <a:ea typeface="Verdana"/>
                <a:cs typeface="Verdana"/>
                <a:sym typeface="Verdana"/>
                <a:hlinkClick r:id="rId3"/>
              </a:rPr>
              <a:t>https://www.ibge.gov.br/estatisticas/sociais/rendimento-despesa-e-consumo/9171-pesquisa-nacional-por-amostra-de-domicilios-continua-mensal.html?=&amp;t=series-historicas</a:t>
            </a:r>
            <a:endParaRPr sz="1800">
              <a:solidFill>
                <a:schemeClr val="lt1"/>
              </a:solidFill>
              <a:latin typeface="Verdana"/>
              <a:ea typeface="Verdana"/>
              <a:cs typeface="Verdana"/>
              <a:sym typeface="Verdana"/>
            </a:endParaRPr>
          </a:p>
        </p:txBody>
      </p:sp>
      <p:grpSp>
        <p:nvGrpSpPr>
          <p:cNvPr id="609" name="Google Shape;609;p52"/>
          <p:cNvGrpSpPr/>
          <p:nvPr/>
        </p:nvGrpSpPr>
        <p:grpSpPr>
          <a:xfrm>
            <a:off x="1914143" y="42672"/>
            <a:ext cx="8365235" cy="1008888"/>
            <a:chOff x="390143" y="42671"/>
            <a:chExt cx="8365235" cy="1008888"/>
          </a:xfrm>
        </p:grpSpPr>
        <p:pic>
          <p:nvPicPr>
            <p:cNvPr id="610" name="Google Shape;610;p52"/>
            <p:cNvPicPr preferRelativeResize="0"/>
            <p:nvPr/>
          </p:nvPicPr>
          <p:blipFill rotWithShape="1">
            <a:blip r:embed="rId4">
              <a:alphaModFix/>
            </a:blip>
            <a:srcRect b="0" l="0" r="0" t="0"/>
            <a:stretch/>
          </p:blipFill>
          <p:spPr>
            <a:xfrm>
              <a:off x="390143" y="141732"/>
              <a:ext cx="8365235" cy="755904"/>
            </a:xfrm>
            <a:prstGeom prst="rect">
              <a:avLst/>
            </a:prstGeom>
            <a:noFill/>
            <a:ln>
              <a:noFill/>
            </a:ln>
          </p:spPr>
        </p:pic>
        <p:pic>
          <p:nvPicPr>
            <p:cNvPr id="611" name="Google Shape;611;p52"/>
            <p:cNvPicPr preferRelativeResize="0"/>
            <p:nvPr/>
          </p:nvPicPr>
          <p:blipFill rotWithShape="1">
            <a:blip r:embed="rId5">
              <a:alphaModFix/>
            </a:blip>
            <a:srcRect b="0" l="0" r="0" t="0"/>
            <a:stretch/>
          </p:blipFill>
          <p:spPr>
            <a:xfrm>
              <a:off x="2749295" y="42671"/>
              <a:ext cx="3642359" cy="1008888"/>
            </a:xfrm>
            <a:prstGeom prst="rect">
              <a:avLst/>
            </a:prstGeom>
            <a:noFill/>
            <a:ln>
              <a:noFill/>
            </a:ln>
          </p:spPr>
        </p:pic>
        <p:sp>
          <p:nvSpPr>
            <p:cNvPr id="612" name="Google Shape;612;p52"/>
            <p:cNvSpPr/>
            <p:nvPr/>
          </p:nvSpPr>
          <p:spPr>
            <a:xfrm>
              <a:off x="457961" y="189737"/>
              <a:ext cx="8229600" cy="620395"/>
            </a:xfrm>
            <a:custGeom>
              <a:rect b="b" l="l" r="r" t="t"/>
              <a:pathLst>
                <a:path extrusionOk="0" h="620395" w="8229600">
                  <a:moveTo>
                    <a:pt x="8229600" y="0"/>
                  </a:moveTo>
                  <a:lnTo>
                    <a:pt x="0" y="0"/>
                  </a:lnTo>
                  <a:lnTo>
                    <a:pt x="0" y="620268"/>
                  </a:lnTo>
                  <a:lnTo>
                    <a:pt x="8229600" y="620268"/>
                  </a:lnTo>
                  <a:lnTo>
                    <a:pt x="8229600" y="0"/>
                  </a:lnTo>
                  <a:close/>
                </a:path>
              </a:pathLst>
            </a:custGeom>
            <a:solidFill>
              <a:srgbClr val="75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613" name="Google Shape;613;p52"/>
            <p:cNvPicPr preferRelativeResize="0"/>
            <p:nvPr/>
          </p:nvPicPr>
          <p:blipFill rotWithShape="1">
            <a:blip r:embed="rId6">
              <a:alphaModFix/>
            </a:blip>
            <a:srcRect b="0" l="0" r="0" t="0"/>
            <a:stretch/>
          </p:blipFill>
          <p:spPr>
            <a:xfrm>
              <a:off x="2790443" y="62483"/>
              <a:ext cx="3560063" cy="926592"/>
            </a:xfrm>
            <a:prstGeom prst="rect">
              <a:avLst/>
            </a:prstGeom>
            <a:noFill/>
            <a:ln>
              <a:noFill/>
            </a:ln>
          </p:spPr>
        </p:pic>
      </p:grpSp>
      <p:sp>
        <p:nvSpPr>
          <p:cNvPr id="614" name="Google Shape;614;p52"/>
          <p:cNvSpPr txBox="1"/>
          <p:nvPr>
            <p:ph type="title"/>
          </p:nvPr>
        </p:nvSpPr>
        <p:spPr>
          <a:xfrm>
            <a:off x="1981962" y="189738"/>
            <a:ext cx="8229600" cy="474600"/>
          </a:xfrm>
          <a:prstGeom prst="rect">
            <a:avLst/>
          </a:prstGeom>
          <a:noFill/>
          <a:ln cap="flat" cmpd="sng" w="50275">
            <a:solidFill>
              <a:srgbClr val="FFFFFF"/>
            </a:solidFill>
            <a:prstDash val="solid"/>
            <a:round/>
            <a:headEnd len="sm" w="sm" type="none"/>
            <a:tailEnd len="sm" w="sm" type="none"/>
          </a:ln>
        </p:spPr>
        <p:txBody>
          <a:bodyPr anchorCtr="0" anchor="t" bIns="0" lIns="0" spcFirstLastPara="1" rIns="0" wrap="square" tIns="0">
            <a:spAutoFit/>
          </a:bodyPr>
          <a:lstStyle/>
          <a:p>
            <a:pPr indent="0" lvl="0" marL="0" rtl="0" algn="ctr">
              <a:lnSpc>
                <a:spcPct val="116093"/>
              </a:lnSpc>
              <a:spcBef>
                <a:spcPts val="0"/>
              </a:spcBef>
              <a:spcAft>
                <a:spcPts val="0"/>
              </a:spcAft>
              <a:buClr>
                <a:schemeClr val="lt2"/>
              </a:buClr>
              <a:buSzPts val="3200"/>
              <a:buFont typeface="Palatino Linotype"/>
              <a:buNone/>
            </a:pPr>
            <a:r>
              <a:rPr lang="pt-BR" sz="3200">
                <a:latin typeface="Palatino Linotype"/>
                <a:ea typeface="Palatino Linotype"/>
                <a:cs typeface="Palatino Linotype"/>
                <a:sym typeface="Palatino Linotype"/>
              </a:rPr>
              <a:t>PNAD Contínua</a:t>
            </a:r>
            <a:endParaRPr sz="3200">
              <a:latin typeface="Palatino Linotype"/>
              <a:ea typeface="Palatino Linotype"/>
              <a:cs typeface="Palatino Linotype"/>
              <a:sym typeface="Palatino Linotype"/>
            </a:endParaRPr>
          </a:p>
        </p:txBody>
      </p:sp>
      <p:sp>
        <p:nvSpPr>
          <p:cNvPr id="615" name="Google Shape;615;p52"/>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53"/>
          <p:cNvSpPr txBox="1"/>
          <p:nvPr/>
        </p:nvSpPr>
        <p:spPr>
          <a:xfrm>
            <a:off x="2059941" y="1224154"/>
            <a:ext cx="8036700" cy="5000100"/>
          </a:xfrm>
          <a:prstGeom prst="rect">
            <a:avLst/>
          </a:prstGeom>
          <a:noFill/>
          <a:ln>
            <a:noFill/>
          </a:ln>
        </p:spPr>
        <p:txBody>
          <a:bodyPr anchorCtr="0" anchor="t" bIns="0" lIns="0" spcFirstLastPara="1" rIns="0" wrap="square" tIns="12700">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A Pesquisa do Registro Civil fornece informações  sobre as estatísticas vitais: nascidos vivos, óbitos e  óbitos fetais, e de casamentos, informados pelos  Cartórios de Registro Civil de Pessoas Naturais, bem  como sobre os divórcios declarados pelas Varas de  Família, Foros, Varas Cíveis e Tabelionatos de Notas.</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Seus resultados constituem importante instrumento  para o acompanhamento da evolução da  população brasileira, sobretudo nos períodos  intercensitários</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Têm como unidade de coleta os cartórios de  registro civil e as estatísticas sobre as separações  judiciais e divórcios, as varas de família, foros ou  varas cíveis.</a:t>
            </a:r>
            <a:endParaRPr sz="2400">
              <a:solidFill>
                <a:srgbClr val="FFFFFF"/>
              </a:solidFill>
              <a:latin typeface="Verdana"/>
              <a:ea typeface="Verdana"/>
              <a:cs typeface="Verdana"/>
              <a:sym typeface="Verdana"/>
            </a:endParaRPr>
          </a:p>
        </p:txBody>
      </p:sp>
      <p:grpSp>
        <p:nvGrpSpPr>
          <p:cNvPr id="621" name="Google Shape;621;p53"/>
          <p:cNvGrpSpPr/>
          <p:nvPr/>
        </p:nvGrpSpPr>
        <p:grpSpPr>
          <a:xfrm>
            <a:off x="1914143" y="213360"/>
            <a:ext cx="8365235" cy="1008888"/>
            <a:chOff x="390143" y="213359"/>
            <a:chExt cx="8365235" cy="1008888"/>
          </a:xfrm>
        </p:grpSpPr>
        <p:pic>
          <p:nvPicPr>
            <p:cNvPr id="622" name="Google Shape;622;p53"/>
            <p:cNvPicPr preferRelativeResize="0"/>
            <p:nvPr/>
          </p:nvPicPr>
          <p:blipFill rotWithShape="1">
            <a:blip r:embed="rId3">
              <a:alphaModFix/>
            </a:blip>
            <a:srcRect b="0" l="0" r="0" t="0"/>
            <a:stretch/>
          </p:blipFill>
          <p:spPr>
            <a:xfrm>
              <a:off x="390143" y="213359"/>
              <a:ext cx="8365235" cy="856488"/>
            </a:xfrm>
            <a:prstGeom prst="rect">
              <a:avLst/>
            </a:prstGeom>
            <a:noFill/>
            <a:ln>
              <a:noFill/>
            </a:ln>
          </p:spPr>
        </p:pic>
        <p:pic>
          <p:nvPicPr>
            <p:cNvPr id="623" name="Google Shape;623;p53"/>
            <p:cNvPicPr preferRelativeResize="0"/>
            <p:nvPr/>
          </p:nvPicPr>
          <p:blipFill rotWithShape="1">
            <a:blip r:embed="rId4">
              <a:alphaModFix/>
            </a:blip>
            <a:srcRect b="0" l="0" r="0" t="0"/>
            <a:stretch/>
          </p:blipFill>
          <p:spPr>
            <a:xfrm>
              <a:off x="2974848" y="213359"/>
              <a:ext cx="3192779" cy="1008888"/>
            </a:xfrm>
            <a:prstGeom prst="rect">
              <a:avLst/>
            </a:prstGeom>
            <a:noFill/>
            <a:ln>
              <a:noFill/>
            </a:ln>
          </p:spPr>
        </p:pic>
        <p:sp>
          <p:nvSpPr>
            <p:cNvPr id="624" name="Google Shape;624;p53"/>
            <p:cNvSpPr/>
            <p:nvPr/>
          </p:nvSpPr>
          <p:spPr>
            <a:xfrm>
              <a:off x="457961" y="261365"/>
              <a:ext cx="8229600" cy="721360"/>
            </a:xfrm>
            <a:custGeom>
              <a:rect b="b" l="l" r="r" t="t"/>
              <a:pathLst>
                <a:path extrusionOk="0" h="721360" w="8229600">
                  <a:moveTo>
                    <a:pt x="8229600" y="0"/>
                  </a:moveTo>
                  <a:lnTo>
                    <a:pt x="0" y="0"/>
                  </a:lnTo>
                  <a:lnTo>
                    <a:pt x="0" y="720852"/>
                  </a:lnTo>
                  <a:lnTo>
                    <a:pt x="8229600" y="720852"/>
                  </a:lnTo>
                  <a:lnTo>
                    <a:pt x="8229600" y="0"/>
                  </a:lnTo>
                  <a:close/>
                </a:path>
              </a:pathLst>
            </a:custGeom>
            <a:solidFill>
              <a:srgbClr val="75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25" name="Google Shape;625;p53"/>
            <p:cNvSpPr/>
            <p:nvPr/>
          </p:nvSpPr>
          <p:spPr>
            <a:xfrm>
              <a:off x="457961" y="261365"/>
              <a:ext cx="8229600" cy="721360"/>
            </a:xfrm>
            <a:custGeom>
              <a:rect b="b" l="l" r="r" t="t"/>
              <a:pathLst>
                <a:path extrusionOk="0" h="721360" w="8229600">
                  <a:moveTo>
                    <a:pt x="0" y="720852"/>
                  </a:moveTo>
                  <a:lnTo>
                    <a:pt x="8229600" y="720852"/>
                  </a:lnTo>
                  <a:lnTo>
                    <a:pt x="8229600" y="0"/>
                  </a:lnTo>
                  <a:lnTo>
                    <a:pt x="0" y="0"/>
                  </a:lnTo>
                  <a:lnTo>
                    <a:pt x="0" y="720852"/>
                  </a:lnTo>
                  <a:close/>
                </a:path>
              </a:pathLst>
            </a:custGeom>
            <a:noFill/>
            <a:ln cap="flat" cmpd="sng" w="502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626" name="Google Shape;626;p53"/>
            <p:cNvPicPr preferRelativeResize="0"/>
            <p:nvPr/>
          </p:nvPicPr>
          <p:blipFill rotWithShape="1">
            <a:blip r:embed="rId5">
              <a:alphaModFix/>
            </a:blip>
            <a:srcRect b="0" l="0" r="0" t="0"/>
            <a:stretch/>
          </p:blipFill>
          <p:spPr>
            <a:xfrm>
              <a:off x="3015995" y="234695"/>
              <a:ext cx="2199132" cy="926591"/>
            </a:xfrm>
            <a:prstGeom prst="rect">
              <a:avLst/>
            </a:prstGeom>
            <a:noFill/>
            <a:ln>
              <a:noFill/>
            </a:ln>
          </p:spPr>
        </p:pic>
        <p:pic>
          <p:nvPicPr>
            <p:cNvPr id="627" name="Google Shape;627;p53"/>
            <p:cNvPicPr preferRelativeResize="0"/>
            <p:nvPr/>
          </p:nvPicPr>
          <p:blipFill rotWithShape="1">
            <a:blip r:embed="rId6">
              <a:alphaModFix/>
            </a:blip>
            <a:srcRect b="0" l="0" r="0" t="0"/>
            <a:stretch/>
          </p:blipFill>
          <p:spPr>
            <a:xfrm>
              <a:off x="4654296" y="234695"/>
              <a:ext cx="1472184" cy="926591"/>
            </a:xfrm>
            <a:prstGeom prst="rect">
              <a:avLst/>
            </a:prstGeom>
            <a:noFill/>
            <a:ln>
              <a:noFill/>
            </a:ln>
          </p:spPr>
        </p:pic>
      </p:grpSp>
      <p:sp>
        <p:nvSpPr>
          <p:cNvPr id="628" name="Google Shape;628;p53"/>
          <p:cNvSpPr txBox="1"/>
          <p:nvPr>
            <p:ph type="title"/>
          </p:nvPr>
        </p:nvSpPr>
        <p:spPr>
          <a:xfrm>
            <a:off x="4808982" y="332359"/>
            <a:ext cx="2575500" cy="513600"/>
          </a:xfrm>
          <a:prstGeom prst="rect">
            <a:avLst/>
          </a:prstGeom>
          <a:noFill/>
          <a:ln>
            <a:noFill/>
          </a:ln>
        </p:spPr>
        <p:txBody>
          <a:bodyPr anchorCtr="0" anchor="t" bIns="0" lIns="0" spcFirstLastPara="1" rIns="0" wrap="square" tIns="12700">
            <a:spAutoFit/>
          </a:bodyPr>
          <a:lstStyle/>
          <a:p>
            <a:pPr indent="0" lvl="0" marL="12700" rtl="0" algn="l">
              <a:spcBef>
                <a:spcPts val="0"/>
              </a:spcBef>
              <a:spcAft>
                <a:spcPts val="0"/>
              </a:spcAft>
              <a:buClr>
                <a:schemeClr val="lt2"/>
              </a:buClr>
              <a:buSzPts val="3200"/>
              <a:buFont typeface="Palatino Linotype"/>
              <a:buNone/>
            </a:pPr>
            <a:r>
              <a:rPr lang="pt-BR" sz="3200">
                <a:latin typeface="Palatino Linotype"/>
                <a:ea typeface="Palatino Linotype"/>
                <a:cs typeface="Palatino Linotype"/>
                <a:sym typeface="Palatino Linotype"/>
              </a:rPr>
              <a:t>Registro Cívil</a:t>
            </a:r>
            <a:endParaRPr sz="3200">
              <a:latin typeface="Palatino Linotype"/>
              <a:ea typeface="Palatino Linotype"/>
              <a:cs typeface="Palatino Linotype"/>
              <a:sym typeface="Palatino Linotype"/>
            </a:endParaRPr>
          </a:p>
        </p:txBody>
      </p:sp>
      <p:sp>
        <p:nvSpPr>
          <p:cNvPr id="629" name="Google Shape;629;p53"/>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54"/>
          <p:cNvSpPr txBox="1"/>
          <p:nvPr/>
        </p:nvSpPr>
        <p:spPr>
          <a:xfrm>
            <a:off x="332850" y="6191100"/>
            <a:ext cx="11127000" cy="567000"/>
          </a:xfrm>
          <a:prstGeom prst="rect">
            <a:avLst/>
          </a:prstGeom>
          <a:noFill/>
          <a:ln>
            <a:noFill/>
          </a:ln>
        </p:spPr>
        <p:txBody>
          <a:bodyPr anchorCtr="0" anchor="t" bIns="0" lIns="0" spcFirstLastPara="1" rIns="0" wrap="square" tIns="12700">
            <a:spAutoFit/>
          </a:bodyPr>
          <a:lstStyle/>
          <a:p>
            <a:pPr indent="0" lvl="0" marL="457200" marR="5080" rtl="0" algn="l">
              <a:spcBef>
                <a:spcPts val="0"/>
              </a:spcBef>
              <a:spcAft>
                <a:spcPts val="0"/>
              </a:spcAft>
              <a:buNone/>
            </a:pPr>
            <a:r>
              <a:rPr lang="pt-BR" sz="1800" u="sng">
                <a:solidFill>
                  <a:schemeClr val="hlink"/>
                </a:solidFill>
                <a:latin typeface="Verdana"/>
                <a:ea typeface="Verdana"/>
                <a:cs typeface="Verdana"/>
                <a:sym typeface="Verdana"/>
                <a:hlinkClick r:id="rId3"/>
              </a:rPr>
              <a:t>https://www.ibge.gov.br/estatisticas/sociais/populacao/9110-estatisticas-do-registro-civil.html?=&amp;t=series-historicas</a:t>
            </a:r>
            <a:endParaRPr sz="1800">
              <a:solidFill>
                <a:schemeClr val="lt1"/>
              </a:solidFill>
              <a:latin typeface="Verdana"/>
              <a:ea typeface="Verdana"/>
              <a:cs typeface="Verdana"/>
              <a:sym typeface="Verdana"/>
            </a:endParaRPr>
          </a:p>
        </p:txBody>
      </p:sp>
      <p:pic>
        <p:nvPicPr>
          <p:cNvPr id="635" name="Google Shape;635;p54"/>
          <p:cNvPicPr preferRelativeResize="0"/>
          <p:nvPr/>
        </p:nvPicPr>
        <p:blipFill>
          <a:blip r:embed="rId4">
            <a:alphaModFix/>
          </a:blip>
          <a:stretch>
            <a:fillRect/>
          </a:stretch>
        </p:blipFill>
        <p:spPr>
          <a:xfrm>
            <a:off x="1388475" y="156825"/>
            <a:ext cx="8796876" cy="5931175"/>
          </a:xfrm>
          <a:prstGeom prst="rect">
            <a:avLst/>
          </a:prstGeom>
          <a:noFill/>
          <a:ln>
            <a:noFill/>
          </a:ln>
        </p:spPr>
      </p:pic>
      <p:sp>
        <p:nvSpPr>
          <p:cNvPr id="636" name="Google Shape;636;p54"/>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55"/>
          <p:cNvSpPr txBox="1"/>
          <p:nvPr/>
        </p:nvSpPr>
        <p:spPr>
          <a:xfrm>
            <a:off x="1404650" y="1444700"/>
            <a:ext cx="8826300" cy="4999200"/>
          </a:xfrm>
          <a:prstGeom prst="rect">
            <a:avLst/>
          </a:prstGeom>
          <a:noFill/>
          <a:ln>
            <a:noFill/>
          </a:ln>
        </p:spPr>
        <p:txBody>
          <a:bodyPr anchorCtr="0" anchor="t" bIns="0" lIns="0" spcFirstLastPara="1" rIns="0" wrap="square" tIns="12050">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A Pesquisa de Orçamentos Familiares (POF) produz  informações sobre a composição orçamentária  doméstica, a partir da investigação dos hábitos de  consumo, dos gastos e da distribuição dos rendimentos,  segundo as características dos domicílios e das pessoas.</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Além disso, aborda também a percepção das condições</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de vida da população brasileira.</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As informações da Pesquisa de Orçamentos Familiares são  obtidas diretamente nos domicílios selecionados, por meio  de entrevistas junto aos seus moradores.</a:t>
            </a:r>
            <a:endParaRPr sz="2400">
              <a:solidFill>
                <a:srgbClr val="FFFFFF"/>
              </a:solidFill>
              <a:latin typeface="Verdana"/>
              <a:ea typeface="Verdana"/>
              <a:cs typeface="Verdana"/>
              <a:sym typeface="Verdana"/>
            </a:endParaRPr>
          </a:p>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A coleta acontece durante um período de nove dias  consecutivos por domicílio com uma média de quatro  visitas por parte do agente de coleta do IBGE.</a:t>
            </a:r>
            <a:endParaRPr sz="2400">
              <a:solidFill>
                <a:srgbClr val="FFFFFF"/>
              </a:solidFill>
              <a:latin typeface="Verdana"/>
              <a:ea typeface="Verdana"/>
              <a:cs typeface="Verdana"/>
              <a:sym typeface="Verdana"/>
            </a:endParaRPr>
          </a:p>
        </p:txBody>
      </p:sp>
      <p:grpSp>
        <p:nvGrpSpPr>
          <p:cNvPr id="642" name="Google Shape;642;p55"/>
          <p:cNvGrpSpPr/>
          <p:nvPr/>
        </p:nvGrpSpPr>
        <p:grpSpPr>
          <a:xfrm>
            <a:off x="1914143" y="1"/>
            <a:ext cx="8365235" cy="1005839"/>
            <a:chOff x="390143" y="0"/>
            <a:chExt cx="8365235" cy="1005839"/>
          </a:xfrm>
        </p:grpSpPr>
        <p:pic>
          <p:nvPicPr>
            <p:cNvPr id="643" name="Google Shape;643;p55"/>
            <p:cNvPicPr preferRelativeResize="0"/>
            <p:nvPr/>
          </p:nvPicPr>
          <p:blipFill rotWithShape="1">
            <a:blip r:embed="rId3">
              <a:alphaModFix/>
            </a:blip>
            <a:srcRect b="0" l="0" r="0" t="0"/>
            <a:stretch/>
          </p:blipFill>
          <p:spPr>
            <a:xfrm>
              <a:off x="390143" y="0"/>
              <a:ext cx="8365235" cy="853439"/>
            </a:xfrm>
            <a:prstGeom prst="rect">
              <a:avLst/>
            </a:prstGeom>
            <a:noFill/>
            <a:ln>
              <a:noFill/>
            </a:ln>
          </p:spPr>
        </p:pic>
        <p:pic>
          <p:nvPicPr>
            <p:cNvPr id="644" name="Google Shape;644;p55"/>
            <p:cNvPicPr preferRelativeResize="0"/>
            <p:nvPr/>
          </p:nvPicPr>
          <p:blipFill rotWithShape="1">
            <a:blip r:embed="rId4">
              <a:alphaModFix/>
            </a:blip>
            <a:srcRect b="0" l="0" r="0" t="0"/>
            <a:stretch/>
          </p:blipFill>
          <p:spPr>
            <a:xfrm>
              <a:off x="1107947" y="0"/>
              <a:ext cx="6926580" cy="1005839"/>
            </a:xfrm>
            <a:prstGeom prst="rect">
              <a:avLst/>
            </a:prstGeom>
            <a:noFill/>
            <a:ln>
              <a:noFill/>
            </a:ln>
          </p:spPr>
        </p:pic>
        <p:sp>
          <p:nvSpPr>
            <p:cNvPr id="645" name="Google Shape;645;p55"/>
            <p:cNvSpPr/>
            <p:nvPr/>
          </p:nvSpPr>
          <p:spPr>
            <a:xfrm>
              <a:off x="457961" y="762"/>
              <a:ext cx="8229600" cy="765175"/>
            </a:xfrm>
            <a:custGeom>
              <a:rect b="b" l="l" r="r" t="t"/>
              <a:pathLst>
                <a:path extrusionOk="0" h="765175" w="8229600">
                  <a:moveTo>
                    <a:pt x="8229600" y="0"/>
                  </a:moveTo>
                  <a:lnTo>
                    <a:pt x="0" y="0"/>
                  </a:lnTo>
                  <a:lnTo>
                    <a:pt x="0" y="765047"/>
                  </a:lnTo>
                  <a:lnTo>
                    <a:pt x="8229600" y="765047"/>
                  </a:lnTo>
                  <a:lnTo>
                    <a:pt x="8229600" y="0"/>
                  </a:lnTo>
                  <a:close/>
                </a:path>
              </a:pathLst>
            </a:custGeom>
            <a:solidFill>
              <a:srgbClr val="758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46" name="Google Shape;646;p55"/>
            <p:cNvSpPr/>
            <p:nvPr/>
          </p:nvSpPr>
          <p:spPr>
            <a:xfrm>
              <a:off x="457961" y="762"/>
              <a:ext cx="8229600" cy="765175"/>
            </a:xfrm>
            <a:custGeom>
              <a:rect b="b" l="l" r="r" t="t"/>
              <a:pathLst>
                <a:path extrusionOk="0" h="765175" w="8229600">
                  <a:moveTo>
                    <a:pt x="0" y="765047"/>
                  </a:moveTo>
                  <a:lnTo>
                    <a:pt x="8229600" y="765047"/>
                  </a:lnTo>
                  <a:lnTo>
                    <a:pt x="8229600" y="0"/>
                  </a:lnTo>
                  <a:lnTo>
                    <a:pt x="0" y="0"/>
                  </a:lnTo>
                  <a:lnTo>
                    <a:pt x="0" y="765047"/>
                  </a:lnTo>
                  <a:close/>
                </a:path>
              </a:pathLst>
            </a:custGeom>
            <a:noFill/>
            <a:ln cap="flat" cmpd="sng" w="502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647" name="Google Shape;647;p55"/>
            <p:cNvPicPr preferRelativeResize="0"/>
            <p:nvPr/>
          </p:nvPicPr>
          <p:blipFill rotWithShape="1">
            <a:blip r:embed="rId5">
              <a:alphaModFix/>
            </a:blip>
            <a:srcRect b="0" l="0" r="0" t="0"/>
            <a:stretch/>
          </p:blipFill>
          <p:spPr>
            <a:xfrm>
              <a:off x="1149095" y="18287"/>
              <a:ext cx="6844283" cy="926592"/>
            </a:xfrm>
            <a:prstGeom prst="rect">
              <a:avLst/>
            </a:prstGeom>
            <a:noFill/>
            <a:ln>
              <a:noFill/>
            </a:ln>
          </p:spPr>
        </p:pic>
      </p:grpSp>
      <p:sp>
        <p:nvSpPr>
          <p:cNvPr id="648" name="Google Shape;648;p55"/>
          <p:cNvSpPr txBox="1"/>
          <p:nvPr>
            <p:ph type="title"/>
          </p:nvPr>
        </p:nvSpPr>
        <p:spPr>
          <a:xfrm>
            <a:off x="2941700" y="116206"/>
            <a:ext cx="6306900" cy="513600"/>
          </a:xfrm>
          <a:prstGeom prst="rect">
            <a:avLst/>
          </a:prstGeom>
          <a:noFill/>
          <a:ln>
            <a:noFill/>
          </a:ln>
        </p:spPr>
        <p:txBody>
          <a:bodyPr anchorCtr="0" anchor="t" bIns="0" lIns="0" spcFirstLastPara="1" rIns="0" wrap="square" tIns="12700">
            <a:spAutoFit/>
          </a:bodyPr>
          <a:lstStyle/>
          <a:p>
            <a:pPr indent="0" lvl="0" marL="12700" rtl="0" algn="l">
              <a:spcBef>
                <a:spcPts val="0"/>
              </a:spcBef>
              <a:spcAft>
                <a:spcPts val="0"/>
              </a:spcAft>
              <a:buClr>
                <a:schemeClr val="lt2"/>
              </a:buClr>
              <a:buSzPts val="3200"/>
              <a:buFont typeface="Palatino Linotype"/>
              <a:buNone/>
            </a:pPr>
            <a:r>
              <a:rPr lang="pt-BR" sz="3200">
                <a:latin typeface="Palatino Linotype"/>
                <a:ea typeface="Palatino Linotype"/>
                <a:cs typeface="Palatino Linotype"/>
                <a:sym typeface="Palatino Linotype"/>
              </a:rPr>
              <a:t>Pesquisa de orçamentos familiares</a:t>
            </a:r>
            <a:endParaRPr sz="3200">
              <a:latin typeface="Palatino Linotype"/>
              <a:ea typeface="Palatino Linotype"/>
              <a:cs typeface="Palatino Linotype"/>
              <a:sym typeface="Palatino Linotype"/>
            </a:endParaRPr>
          </a:p>
        </p:txBody>
      </p:sp>
      <p:sp>
        <p:nvSpPr>
          <p:cNvPr id="649" name="Google Shape;649;p55"/>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56"/>
          <p:cNvSpPr txBox="1"/>
          <p:nvPr/>
        </p:nvSpPr>
        <p:spPr>
          <a:xfrm>
            <a:off x="1926438" y="323215"/>
            <a:ext cx="8183100" cy="6097800"/>
          </a:xfrm>
          <a:prstGeom prst="rect">
            <a:avLst/>
          </a:prstGeom>
          <a:noFill/>
          <a:ln>
            <a:noFill/>
          </a:ln>
        </p:spPr>
        <p:txBody>
          <a:bodyPr anchorCtr="0" anchor="t" bIns="0" lIns="0" spcFirstLastPara="1" rIns="0" wrap="square" tIns="48875">
            <a:spAutoFit/>
          </a:bodyPr>
          <a:lstStyle/>
          <a:p>
            <a:pPr indent="-342900" lvl="0" marL="355600" marR="41275" rtl="0" algn="l">
              <a:lnSpc>
                <a:spcPct val="90000"/>
              </a:lnSpc>
              <a:spcBef>
                <a:spcPts val="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Seu resultados têm amplo potencial de uso.  Permitem, por exemplo, subsidiar o estabelecimento  de prioridades na área social. Podem também ser  usados para apoiar o setor privado na identificação  de oportunidades de investimentos.</a:t>
            </a:r>
            <a:endParaRPr sz="2400">
              <a:solidFill>
                <a:srgbClr val="FFFFFF"/>
              </a:solidFill>
              <a:latin typeface="Verdana"/>
              <a:ea typeface="Verdana"/>
              <a:cs typeface="Verdana"/>
              <a:sym typeface="Verdana"/>
            </a:endParaRPr>
          </a:p>
          <a:p>
            <a:pPr indent="-342900" lvl="0" marL="355600" marR="5080" rtl="0" algn="l">
              <a:lnSpc>
                <a:spcPct val="90000"/>
              </a:lnSpc>
              <a:spcBef>
                <a:spcPts val="575"/>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Essa pesquisa é também uma fonte importante para  a construção de indicadores sobre o estado  nutricional da população, Condições de Vida e  Pobreza.</a:t>
            </a:r>
            <a:endParaRPr sz="2400">
              <a:solidFill>
                <a:srgbClr val="FFFFFF"/>
              </a:solidFill>
              <a:latin typeface="Verdana"/>
              <a:ea typeface="Verdana"/>
              <a:cs typeface="Verdana"/>
              <a:sym typeface="Verdana"/>
            </a:endParaRPr>
          </a:p>
          <a:p>
            <a:pPr indent="-342900" lvl="0" marL="355600" marR="150495" rtl="0" algn="l">
              <a:lnSpc>
                <a:spcPct val="90000"/>
              </a:lnSpc>
              <a:spcBef>
                <a:spcPts val="580"/>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O sigilo das informações fornecidas é garantido por  lei e faz parte dos princípios internacionais das  estatísticas oficiais que norteiam todo o trabalho  realizado pelo IBGE.</a:t>
            </a:r>
            <a:endParaRPr sz="2400">
              <a:solidFill>
                <a:srgbClr val="FFFFFF"/>
              </a:solidFill>
              <a:latin typeface="Verdana"/>
              <a:ea typeface="Verdana"/>
              <a:cs typeface="Verdana"/>
              <a:sym typeface="Verdana"/>
            </a:endParaRPr>
          </a:p>
          <a:p>
            <a:pPr indent="-342900" lvl="0" marL="355600" marR="775335" rtl="0" algn="l">
              <a:lnSpc>
                <a:spcPct val="107916"/>
              </a:lnSpc>
              <a:spcBef>
                <a:spcPts val="615"/>
              </a:spcBef>
              <a:spcAft>
                <a:spcPts val="0"/>
              </a:spcAft>
              <a:buClr>
                <a:srgbClr val="FFFFFF"/>
              </a:buClr>
              <a:buSzPts val="2400"/>
              <a:buFont typeface="Noto Sans Symbols"/>
              <a:buChar char="▪"/>
            </a:pPr>
            <a:r>
              <a:rPr lang="pt-BR" sz="2400">
                <a:solidFill>
                  <a:srgbClr val="FFFFFF"/>
                </a:solidFill>
                <a:latin typeface="Verdana"/>
                <a:ea typeface="Verdana"/>
                <a:cs typeface="Verdana"/>
                <a:sym typeface="Verdana"/>
              </a:rPr>
              <a:t>Coleta periódica. A POF 2008-2009 é a quinta  pesquisa realizada pelo IBGE sobre orçamentos  familiares.</a:t>
            </a:r>
            <a:endParaRPr sz="2400">
              <a:solidFill>
                <a:srgbClr val="FFFFFF"/>
              </a:solidFill>
              <a:latin typeface="Verdana"/>
              <a:ea typeface="Verdana"/>
              <a:cs typeface="Verdana"/>
              <a:sym typeface="Verdana"/>
            </a:endParaRPr>
          </a:p>
        </p:txBody>
      </p:sp>
      <p:sp>
        <p:nvSpPr>
          <p:cNvPr id="655" name="Google Shape;655;p56"/>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57"/>
          <p:cNvSpPr txBox="1"/>
          <p:nvPr/>
        </p:nvSpPr>
        <p:spPr>
          <a:xfrm>
            <a:off x="751075" y="5964300"/>
            <a:ext cx="10117800" cy="628500"/>
          </a:xfrm>
          <a:prstGeom prst="rect">
            <a:avLst/>
          </a:prstGeom>
          <a:noFill/>
          <a:ln>
            <a:noFill/>
          </a:ln>
        </p:spPr>
        <p:txBody>
          <a:bodyPr anchorCtr="0" anchor="t" bIns="0" lIns="0" spcFirstLastPara="1" rIns="0" wrap="square" tIns="12700">
            <a:spAutoFit/>
          </a:bodyPr>
          <a:lstStyle/>
          <a:p>
            <a:pPr indent="0" lvl="0" marL="457200" marR="5080" rtl="0" algn="l">
              <a:spcBef>
                <a:spcPts val="0"/>
              </a:spcBef>
              <a:spcAft>
                <a:spcPts val="0"/>
              </a:spcAft>
              <a:buNone/>
            </a:pPr>
            <a:r>
              <a:rPr lang="pt-BR" sz="2000" u="sng">
                <a:solidFill>
                  <a:schemeClr val="hlink"/>
                </a:solidFill>
                <a:latin typeface="Verdana"/>
                <a:ea typeface="Verdana"/>
                <a:cs typeface="Verdana"/>
                <a:sym typeface="Verdana"/>
                <a:hlinkClick r:id="rId3"/>
              </a:rPr>
              <a:t>https://www.ibge.gov.br/estatisticas/sociais/rendimento-despesa-e-consumo/9050-pesquisa-de-orcamentos-familiares.html?=&amp;t=destaques</a:t>
            </a:r>
            <a:endParaRPr sz="2000">
              <a:solidFill>
                <a:schemeClr val="lt1"/>
              </a:solidFill>
              <a:latin typeface="Verdana"/>
              <a:ea typeface="Verdana"/>
              <a:cs typeface="Verdana"/>
              <a:sym typeface="Verdana"/>
            </a:endParaRPr>
          </a:p>
        </p:txBody>
      </p:sp>
      <p:pic>
        <p:nvPicPr>
          <p:cNvPr id="661" name="Google Shape;661;p57"/>
          <p:cNvPicPr preferRelativeResize="0"/>
          <p:nvPr/>
        </p:nvPicPr>
        <p:blipFill>
          <a:blip r:embed="rId4">
            <a:alphaModFix/>
          </a:blip>
          <a:stretch>
            <a:fillRect/>
          </a:stretch>
        </p:blipFill>
        <p:spPr>
          <a:xfrm>
            <a:off x="3221420" y="176850"/>
            <a:ext cx="8522701" cy="5471441"/>
          </a:xfrm>
          <a:prstGeom prst="rect">
            <a:avLst/>
          </a:prstGeom>
          <a:noFill/>
          <a:ln>
            <a:noFill/>
          </a:ln>
        </p:spPr>
      </p:pic>
      <p:sp>
        <p:nvSpPr>
          <p:cNvPr id="662" name="Google Shape;662;p57"/>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txBox="1"/>
          <p:nvPr/>
        </p:nvSpPr>
        <p:spPr>
          <a:xfrm>
            <a:off x="845500" y="1815850"/>
            <a:ext cx="10374300" cy="4074000"/>
          </a:xfrm>
          <a:prstGeom prst="rect">
            <a:avLst/>
          </a:prstGeom>
          <a:noFill/>
          <a:ln>
            <a:noFill/>
          </a:ln>
        </p:spPr>
        <p:txBody>
          <a:bodyPr anchorCtr="0" anchor="t" bIns="0" lIns="0" spcFirstLastPara="1" rIns="0" wrap="square" tIns="78100">
            <a:spAutoFit/>
          </a:bodyPr>
          <a:lstStyle/>
          <a:p>
            <a:pPr indent="0" lvl="0" marL="12700" marR="0" rtl="0" algn="l">
              <a:spcBef>
                <a:spcPts val="0"/>
              </a:spcBef>
              <a:spcAft>
                <a:spcPts val="0"/>
              </a:spcAft>
              <a:buNone/>
            </a:pPr>
            <a:r>
              <a:rPr b="1" lang="pt-BR" sz="2200">
                <a:solidFill>
                  <a:schemeClr val="lt1"/>
                </a:solidFill>
                <a:latin typeface="Verdana"/>
                <a:ea typeface="Verdana"/>
                <a:cs typeface="Verdana"/>
                <a:sym typeface="Verdana"/>
              </a:rPr>
              <a:t>Exemplos:</a:t>
            </a:r>
            <a:endParaRPr sz="2200">
              <a:solidFill>
                <a:schemeClr val="lt1"/>
              </a:solidFill>
              <a:latin typeface="Verdana"/>
              <a:ea typeface="Verdana"/>
              <a:cs typeface="Verdana"/>
              <a:sym typeface="Verdana"/>
            </a:endParaRPr>
          </a:p>
          <a:p>
            <a:pPr indent="-342900" lvl="0" marL="355600" marR="41275" rtl="0" algn="l">
              <a:spcBef>
                <a:spcPts val="515"/>
              </a:spcBef>
              <a:spcAft>
                <a:spcPts val="0"/>
              </a:spcAft>
              <a:buClr>
                <a:schemeClr val="lt1"/>
              </a:buClr>
              <a:buSzPts val="2200"/>
              <a:buFont typeface="Arial"/>
              <a:buChar char="•"/>
            </a:pPr>
            <a:r>
              <a:rPr lang="pt-BR" sz="2200">
                <a:solidFill>
                  <a:schemeClr val="lt1"/>
                </a:solidFill>
                <a:latin typeface="Verdana"/>
                <a:ea typeface="Verdana"/>
                <a:cs typeface="Verdana"/>
                <a:sym typeface="Verdana"/>
              </a:rPr>
              <a:t>Identifica-se que a população de um município tem  uma população de crianças e jovens bastante elevada,  isto significa que os governos devem prestar atenção  nas políticas e ações para educação infantil e no ensino  fundamental</a:t>
            </a:r>
            <a:endParaRPr sz="2200">
              <a:solidFill>
                <a:schemeClr val="lt1"/>
              </a:solidFill>
              <a:latin typeface="Verdana"/>
              <a:ea typeface="Verdana"/>
              <a:cs typeface="Verdana"/>
              <a:sym typeface="Verdana"/>
            </a:endParaRPr>
          </a:p>
          <a:p>
            <a:pPr indent="-342900" lvl="0" marL="355600" marR="190500" rtl="0" algn="l">
              <a:spcBef>
                <a:spcPts val="530"/>
              </a:spcBef>
              <a:spcAft>
                <a:spcPts val="0"/>
              </a:spcAft>
              <a:buClr>
                <a:schemeClr val="lt1"/>
              </a:buClr>
              <a:buSzPts val="2200"/>
              <a:buFont typeface="Arial"/>
              <a:buChar char="•"/>
            </a:pPr>
            <a:r>
              <a:rPr lang="pt-BR" sz="2200">
                <a:solidFill>
                  <a:schemeClr val="lt1"/>
                </a:solidFill>
                <a:latin typeface="Verdana"/>
                <a:ea typeface="Verdana"/>
                <a:cs typeface="Verdana"/>
                <a:sym typeface="Verdana"/>
              </a:rPr>
              <a:t>Se há muitos jovens há necessidade de ações  relacionadas com educação profissional e geração de  empregos</a:t>
            </a:r>
            <a:endParaRPr sz="2200">
              <a:solidFill>
                <a:schemeClr val="lt1"/>
              </a:solidFill>
              <a:latin typeface="Verdana"/>
              <a:ea typeface="Verdana"/>
              <a:cs typeface="Verdana"/>
              <a:sym typeface="Verdana"/>
            </a:endParaRPr>
          </a:p>
          <a:p>
            <a:pPr indent="-342900" lvl="0" marL="355600" marR="0" rtl="0" algn="l">
              <a:spcBef>
                <a:spcPts val="530"/>
              </a:spcBef>
              <a:spcAft>
                <a:spcPts val="0"/>
              </a:spcAft>
              <a:buClr>
                <a:schemeClr val="lt1"/>
              </a:buClr>
              <a:buSzPts val="2200"/>
              <a:buFont typeface="Arial"/>
              <a:buChar char="•"/>
            </a:pPr>
            <a:r>
              <a:rPr lang="pt-BR" sz="2200">
                <a:solidFill>
                  <a:schemeClr val="lt1"/>
                </a:solidFill>
                <a:latin typeface="Verdana"/>
                <a:ea typeface="Verdana"/>
                <a:cs typeface="Verdana"/>
                <a:sym typeface="Verdana"/>
              </a:rPr>
              <a:t>Se há mais idosos os investimentos deverão se concentra</a:t>
            </a:r>
            <a:endParaRPr sz="2200">
              <a:solidFill>
                <a:schemeClr val="lt1"/>
              </a:solidFill>
              <a:latin typeface="Verdana"/>
              <a:ea typeface="Verdana"/>
              <a:cs typeface="Verdana"/>
              <a:sym typeface="Verdana"/>
            </a:endParaRPr>
          </a:p>
          <a:p>
            <a:pPr indent="0" lvl="0" marL="355600" marR="0" rtl="0" algn="l">
              <a:spcBef>
                <a:spcPts val="5"/>
              </a:spcBef>
              <a:spcAft>
                <a:spcPts val="0"/>
              </a:spcAft>
              <a:buNone/>
            </a:pPr>
            <a:r>
              <a:rPr lang="pt-BR" sz="2200">
                <a:solidFill>
                  <a:schemeClr val="lt1"/>
                </a:solidFill>
                <a:latin typeface="Verdana"/>
                <a:ea typeface="Verdana"/>
                <a:cs typeface="Verdana"/>
                <a:sym typeface="Verdana"/>
              </a:rPr>
              <a:t>mais na área de saúde do que de educação.</a:t>
            </a:r>
            <a:endParaRPr sz="2200">
              <a:solidFill>
                <a:schemeClr val="lt1"/>
              </a:solidFill>
              <a:latin typeface="Verdana"/>
              <a:ea typeface="Verdana"/>
              <a:cs typeface="Verdana"/>
              <a:sym typeface="Verdana"/>
            </a:endParaRPr>
          </a:p>
          <a:p>
            <a:pPr indent="-342900" lvl="0" marL="355600" marR="170815" rtl="0" algn="l">
              <a:spcBef>
                <a:spcPts val="525"/>
              </a:spcBef>
              <a:spcAft>
                <a:spcPts val="0"/>
              </a:spcAft>
              <a:buClr>
                <a:schemeClr val="lt1"/>
              </a:buClr>
              <a:buSzPts val="2200"/>
              <a:buFont typeface="Arial"/>
              <a:buChar char="•"/>
            </a:pPr>
            <a:r>
              <a:rPr lang="pt-BR" sz="2200">
                <a:solidFill>
                  <a:schemeClr val="lt1"/>
                </a:solidFill>
                <a:latin typeface="Verdana"/>
                <a:ea typeface="Verdana"/>
                <a:cs typeface="Verdana"/>
                <a:sym typeface="Verdana"/>
              </a:rPr>
              <a:t>Se a população rural é superior a população urbana as  políticas para o rural devem ser privilegiadas.</a:t>
            </a:r>
            <a:endParaRPr sz="2200">
              <a:solidFill>
                <a:schemeClr val="lt1"/>
              </a:solidFill>
              <a:latin typeface="Verdana"/>
              <a:ea typeface="Verdana"/>
              <a:cs typeface="Verdana"/>
              <a:sym typeface="Verdana"/>
            </a:endParaRPr>
          </a:p>
        </p:txBody>
      </p:sp>
      <p:sp>
        <p:nvSpPr>
          <p:cNvPr id="184" name="Google Shape;184;p24"/>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grpSp>
        <p:nvGrpSpPr>
          <p:cNvPr id="189" name="Google Shape;189;p25"/>
          <p:cNvGrpSpPr/>
          <p:nvPr/>
        </p:nvGrpSpPr>
        <p:grpSpPr>
          <a:xfrm>
            <a:off x="1776222" y="0"/>
            <a:ext cx="8229600" cy="774190"/>
            <a:chOff x="252221" y="0"/>
            <a:chExt cx="8229600" cy="774190"/>
          </a:xfrm>
        </p:grpSpPr>
        <p:sp>
          <p:nvSpPr>
            <p:cNvPr id="190" name="Google Shape;190;p25"/>
            <p:cNvSpPr/>
            <p:nvPr/>
          </p:nvSpPr>
          <p:spPr>
            <a:xfrm>
              <a:off x="252221" y="0"/>
              <a:ext cx="8229600" cy="694690"/>
            </a:xfrm>
            <a:custGeom>
              <a:rect b="b" l="l" r="r" t="t"/>
              <a:pathLst>
                <a:path extrusionOk="0" h="694690" w="8229600">
                  <a:moveTo>
                    <a:pt x="0" y="694182"/>
                  </a:moveTo>
                  <a:lnTo>
                    <a:pt x="8229600" y="694182"/>
                  </a:lnTo>
                  <a:lnTo>
                    <a:pt x="8229600" y="0"/>
                  </a:lnTo>
                  <a:lnTo>
                    <a:pt x="0" y="0"/>
                  </a:lnTo>
                  <a:lnTo>
                    <a:pt x="0" y="694182"/>
                  </a:lnTo>
                  <a:close/>
                </a:path>
              </a:pathLst>
            </a:custGeom>
            <a:solidFill>
              <a:srgbClr val="E684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1" name="Google Shape;191;p25"/>
            <p:cNvSpPr/>
            <p:nvPr/>
          </p:nvSpPr>
          <p:spPr>
            <a:xfrm>
              <a:off x="252221" y="0"/>
              <a:ext cx="8229600" cy="694690"/>
            </a:xfrm>
            <a:custGeom>
              <a:rect b="b" l="l" r="r" t="t"/>
              <a:pathLst>
                <a:path extrusionOk="0" h="694690" w="8229600">
                  <a:moveTo>
                    <a:pt x="0" y="694182"/>
                  </a:moveTo>
                  <a:lnTo>
                    <a:pt x="8229600" y="694182"/>
                  </a:lnTo>
                  <a:lnTo>
                    <a:pt x="8229600" y="0"/>
                  </a:lnTo>
                </a:path>
                <a:path extrusionOk="0" h="694690" w="8229600">
                  <a:moveTo>
                    <a:pt x="0" y="0"/>
                  </a:moveTo>
                  <a:lnTo>
                    <a:pt x="0" y="694182"/>
                  </a:lnTo>
                </a:path>
              </a:pathLst>
            </a:custGeom>
            <a:noFill/>
            <a:ln cap="flat" cmpd="sng" w="28950">
              <a:solidFill>
                <a:srgbClr val="A95F1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192" name="Google Shape;192;p25"/>
            <p:cNvPicPr preferRelativeResize="0"/>
            <p:nvPr/>
          </p:nvPicPr>
          <p:blipFill rotWithShape="1">
            <a:blip r:embed="rId3">
              <a:alphaModFix/>
            </a:blip>
            <a:srcRect b="0" l="0" r="0" t="0"/>
            <a:stretch/>
          </p:blipFill>
          <p:spPr>
            <a:xfrm>
              <a:off x="1342643" y="44195"/>
              <a:ext cx="6044183" cy="729995"/>
            </a:xfrm>
            <a:prstGeom prst="rect">
              <a:avLst/>
            </a:prstGeom>
            <a:noFill/>
            <a:ln>
              <a:noFill/>
            </a:ln>
          </p:spPr>
        </p:pic>
      </p:grpSp>
      <p:sp>
        <p:nvSpPr>
          <p:cNvPr id="193" name="Google Shape;193;p25"/>
          <p:cNvSpPr txBox="1"/>
          <p:nvPr>
            <p:ph type="title"/>
          </p:nvPr>
        </p:nvSpPr>
        <p:spPr>
          <a:xfrm>
            <a:off x="1790701" y="133553"/>
            <a:ext cx="8201100" cy="406500"/>
          </a:xfrm>
          <a:prstGeom prst="rect">
            <a:avLst/>
          </a:prstGeom>
          <a:noFill/>
          <a:ln>
            <a:noFill/>
          </a:ln>
        </p:spPr>
        <p:txBody>
          <a:bodyPr anchorCtr="0" anchor="t" bIns="0" lIns="0" spcFirstLastPara="1" rIns="0" wrap="square" tIns="12050">
            <a:spAutoFit/>
          </a:bodyPr>
          <a:lstStyle/>
          <a:p>
            <a:pPr indent="0" lvl="0" marL="0" rtl="0" algn="ctr">
              <a:spcBef>
                <a:spcPts val="0"/>
              </a:spcBef>
              <a:spcAft>
                <a:spcPts val="0"/>
              </a:spcAft>
              <a:buClr>
                <a:schemeClr val="lt2"/>
              </a:buClr>
              <a:buSzPts val="2500"/>
              <a:buFont typeface="Verdana"/>
              <a:buNone/>
            </a:pPr>
            <a:r>
              <a:rPr lang="pt-BR" sz="2500">
                <a:latin typeface="Verdana"/>
                <a:ea typeface="Verdana"/>
                <a:cs typeface="Verdana"/>
                <a:sym typeface="Verdana"/>
              </a:rPr>
              <a:t>QUEM FAZ DEMOGRAFIA NO BRASIL?</a:t>
            </a:r>
            <a:endParaRPr sz="2500">
              <a:latin typeface="Verdana"/>
              <a:ea typeface="Verdana"/>
              <a:cs typeface="Verdana"/>
              <a:sym typeface="Verdana"/>
            </a:endParaRPr>
          </a:p>
        </p:txBody>
      </p:sp>
      <p:grpSp>
        <p:nvGrpSpPr>
          <p:cNvPr id="194" name="Google Shape;194;p25"/>
          <p:cNvGrpSpPr/>
          <p:nvPr/>
        </p:nvGrpSpPr>
        <p:grpSpPr>
          <a:xfrm>
            <a:off x="1891284" y="1024128"/>
            <a:ext cx="7389876" cy="5215128"/>
            <a:chOff x="367284" y="1024127"/>
            <a:chExt cx="7389876" cy="5215128"/>
          </a:xfrm>
        </p:grpSpPr>
        <p:pic>
          <p:nvPicPr>
            <p:cNvPr id="195" name="Google Shape;195;p25"/>
            <p:cNvPicPr preferRelativeResize="0"/>
            <p:nvPr/>
          </p:nvPicPr>
          <p:blipFill rotWithShape="1">
            <a:blip r:embed="rId4">
              <a:alphaModFix/>
            </a:blip>
            <a:srcRect b="0" l="0" r="0" t="0"/>
            <a:stretch/>
          </p:blipFill>
          <p:spPr>
            <a:xfrm>
              <a:off x="367284" y="1024127"/>
              <a:ext cx="3998976" cy="1328927"/>
            </a:xfrm>
            <a:prstGeom prst="rect">
              <a:avLst/>
            </a:prstGeom>
            <a:noFill/>
            <a:ln>
              <a:noFill/>
            </a:ln>
          </p:spPr>
        </p:pic>
        <p:pic>
          <p:nvPicPr>
            <p:cNvPr id="196" name="Google Shape;196;p25"/>
            <p:cNvPicPr preferRelativeResize="0"/>
            <p:nvPr/>
          </p:nvPicPr>
          <p:blipFill rotWithShape="1">
            <a:blip r:embed="rId5">
              <a:alphaModFix/>
            </a:blip>
            <a:srcRect b="0" l="0" r="0" t="0"/>
            <a:stretch/>
          </p:blipFill>
          <p:spPr>
            <a:xfrm>
              <a:off x="2843784" y="2276855"/>
              <a:ext cx="4913376" cy="3962400"/>
            </a:xfrm>
            <a:prstGeom prst="rect">
              <a:avLst/>
            </a:prstGeom>
            <a:noFill/>
            <a:ln>
              <a:noFill/>
            </a:ln>
          </p:spPr>
        </p:pic>
      </p:grpSp>
      <p:sp>
        <p:nvSpPr>
          <p:cNvPr id="197" name="Google Shape;197;p25"/>
          <p:cNvSpPr txBox="1"/>
          <p:nvPr>
            <p:ph idx="12" type="sldNum"/>
          </p:nvPr>
        </p:nvSpPr>
        <p:spPr>
          <a:xfrm>
            <a:off x="10352540" y="295729"/>
            <a:ext cx="838200" cy="76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pt-BR"/>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6"/>
          <p:cNvSpPr txBox="1"/>
          <p:nvPr>
            <p:ph type="title"/>
          </p:nvPr>
        </p:nvSpPr>
        <p:spPr>
          <a:xfrm>
            <a:off x="1184297" y="486875"/>
            <a:ext cx="6424800" cy="382200"/>
          </a:xfrm>
          <a:prstGeom prst="rect">
            <a:avLst/>
          </a:prstGeom>
          <a:noFill/>
          <a:ln>
            <a:noFill/>
          </a:ln>
        </p:spPr>
        <p:txBody>
          <a:bodyPr anchorCtr="0" anchor="t" bIns="0" lIns="0" spcFirstLastPara="1" rIns="0" wrap="square" tIns="12700">
            <a:spAutoFit/>
          </a:bodyPr>
          <a:lstStyle/>
          <a:p>
            <a:pPr indent="0" lvl="0" marL="12700" rtl="0" algn="l">
              <a:spcBef>
                <a:spcPts val="0"/>
              </a:spcBef>
              <a:spcAft>
                <a:spcPts val="0"/>
              </a:spcAft>
              <a:buClr>
                <a:srgbClr val="000000"/>
              </a:buClr>
              <a:buSzPts val="2400"/>
              <a:buFont typeface="Verdana"/>
              <a:buNone/>
            </a:pPr>
            <a:r>
              <a:rPr i="0" lang="pt-BR" sz="2400">
                <a:solidFill>
                  <a:srgbClr val="FFFFFF"/>
                </a:solidFill>
              </a:rPr>
              <a:t>Principais variáveis demográficas:</a:t>
            </a:r>
            <a:endParaRPr sz="2400">
              <a:solidFill>
                <a:srgbClr val="FFFFFF"/>
              </a:solidFill>
            </a:endParaRPr>
          </a:p>
        </p:txBody>
      </p:sp>
      <p:grpSp>
        <p:nvGrpSpPr>
          <p:cNvPr id="203" name="Google Shape;203;p26"/>
          <p:cNvGrpSpPr/>
          <p:nvPr/>
        </p:nvGrpSpPr>
        <p:grpSpPr>
          <a:xfrm>
            <a:off x="2375917" y="1261872"/>
            <a:ext cx="3351276" cy="2048255"/>
            <a:chOff x="851916" y="1261872"/>
            <a:chExt cx="3351276" cy="2048255"/>
          </a:xfrm>
        </p:grpSpPr>
        <p:pic>
          <p:nvPicPr>
            <p:cNvPr id="204" name="Google Shape;204;p26"/>
            <p:cNvPicPr preferRelativeResize="0"/>
            <p:nvPr/>
          </p:nvPicPr>
          <p:blipFill rotWithShape="1">
            <a:blip r:embed="rId3">
              <a:alphaModFix/>
            </a:blip>
            <a:srcRect b="0" l="0" r="0" t="0"/>
            <a:stretch/>
          </p:blipFill>
          <p:spPr>
            <a:xfrm>
              <a:off x="851916" y="1261872"/>
              <a:ext cx="3351276" cy="2048255"/>
            </a:xfrm>
            <a:prstGeom prst="rect">
              <a:avLst/>
            </a:prstGeom>
            <a:noFill/>
            <a:ln>
              <a:noFill/>
            </a:ln>
          </p:spPr>
        </p:pic>
        <p:pic>
          <p:nvPicPr>
            <p:cNvPr id="205" name="Google Shape;205;p26"/>
            <p:cNvPicPr preferRelativeResize="0"/>
            <p:nvPr/>
          </p:nvPicPr>
          <p:blipFill rotWithShape="1">
            <a:blip r:embed="rId4">
              <a:alphaModFix/>
            </a:blip>
            <a:srcRect b="0" l="0" r="0" t="0"/>
            <a:stretch/>
          </p:blipFill>
          <p:spPr>
            <a:xfrm>
              <a:off x="899160" y="1289304"/>
              <a:ext cx="3256788" cy="1953768"/>
            </a:xfrm>
            <a:prstGeom prst="rect">
              <a:avLst/>
            </a:prstGeom>
            <a:noFill/>
            <a:ln>
              <a:noFill/>
            </a:ln>
          </p:spPr>
        </p:pic>
      </p:grpSp>
      <p:sp>
        <p:nvSpPr>
          <p:cNvPr id="206" name="Google Shape;206;p26"/>
          <p:cNvSpPr txBox="1"/>
          <p:nvPr/>
        </p:nvSpPr>
        <p:spPr>
          <a:xfrm>
            <a:off x="2423150" y="1289300"/>
            <a:ext cx="3256800" cy="1815000"/>
          </a:xfrm>
          <a:prstGeom prst="rect">
            <a:avLst/>
          </a:prstGeom>
          <a:noFill/>
          <a:ln cap="flat" cmpd="sng" w="9525">
            <a:solidFill>
              <a:srgbClr val="9A4E4E"/>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2800">
              <a:solidFill>
                <a:schemeClr val="lt1"/>
              </a:solidFill>
              <a:latin typeface="Times New Roman"/>
              <a:ea typeface="Times New Roman"/>
              <a:cs typeface="Times New Roman"/>
              <a:sym typeface="Times New Roman"/>
            </a:endParaRPr>
          </a:p>
          <a:p>
            <a:pPr indent="-104138" lvl="0" marL="838200" marR="726440" rtl="0" algn="l">
              <a:lnSpc>
                <a:spcPct val="110434"/>
              </a:lnSpc>
              <a:spcBef>
                <a:spcPts val="1935"/>
              </a:spcBef>
              <a:spcAft>
                <a:spcPts val="0"/>
              </a:spcAft>
              <a:buNone/>
            </a:pPr>
            <a:r>
              <a:rPr b="1" lang="pt-BR" sz="2300">
                <a:solidFill>
                  <a:srgbClr val="9900FF"/>
                </a:solidFill>
                <a:latin typeface="Verdana"/>
                <a:ea typeface="Verdana"/>
                <a:cs typeface="Verdana"/>
                <a:sym typeface="Verdana"/>
              </a:rPr>
              <a:t>Tamanho da população</a:t>
            </a:r>
            <a:endParaRPr sz="2300">
              <a:solidFill>
                <a:srgbClr val="9900FF"/>
              </a:solidFill>
              <a:latin typeface="Verdana"/>
              <a:ea typeface="Verdana"/>
              <a:cs typeface="Verdana"/>
              <a:sym typeface="Verdana"/>
            </a:endParaRPr>
          </a:p>
        </p:txBody>
      </p:sp>
      <p:pic>
        <p:nvPicPr>
          <p:cNvPr id="207" name="Google Shape;207;p26"/>
          <p:cNvPicPr preferRelativeResize="0"/>
          <p:nvPr/>
        </p:nvPicPr>
        <p:blipFill rotWithShape="1">
          <a:blip r:embed="rId5">
            <a:alphaModFix/>
          </a:blip>
          <a:srcRect b="0" l="0" r="0" t="0"/>
          <a:stretch/>
        </p:blipFill>
        <p:spPr>
          <a:xfrm>
            <a:off x="5929884" y="1271016"/>
            <a:ext cx="3491484" cy="2042160"/>
          </a:xfrm>
          <a:prstGeom prst="rect">
            <a:avLst/>
          </a:prstGeom>
          <a:noFill/>
          <a:ln>
            <a:noFill/>
          </a:ln>
        </p:spPr>
      </p:pic>
      <p:sp>
        <p:nvSpPr>
          <p:cNvPr id="208" name="Google Shape;208;p26"/>
          <p:cNvSpPr txBox="1"/>
          <p:nvPr/>
        </p:nvSpPr>
        <p:spPr>
          <a:xfrm>
            <a:off x="6141847" y="1739012"/>
            <a:ext cx="2992755" cy="1021715"/>
          </a:xfrm>
          <a:prstGeom prst="rect">
            <a:avLst/>
          </a:prstGeom>
          <a:noFill/>
          <a:ln>
            <a:noFill/>
          </a:ln>
        </p:spPr>
        <p:txBody>
          <a:bodyPr anchorCtr="0" anchor="t" bIns="0" lIns="0" spcFirstLastPara="1" rIns="0" wrap="square" tIns="41275">
            <a:spAutoFit/>
          </a:bodyPr>
          <a:lstStyle/>
          <a:p>
            <a:pPr indent="0" lvl="0" marL="12700" marR="5080" rtl="0" algn="ctr">
              <a:lnSpc>
                <a:spcPct val="92000"/>
              </a:lnSpc>
              <a:spcBef>
                <a:spcPts val="0"/>
              </a:spcBef>
              <a:spcAft>
                <a:spcPts val="0"/>
              </a:spcAft>
              <a:buNone/>
            </a:pPr>
            <a:r>
              <a:rPr b="1" lang="pt-BR" sz="2300">
                <a:solidFill>
                  <a:schemeClr val="lt1"/>
                </a:solidFill>
                <a:latin typeface="Verdana"/>
                <a:ea typeface="Verdana"/>
                <a:cs typeface="Verdana"/>
                <a:sym typeface="Verdana"/>
              </a:rPr>
              <a:t>Distribuição por sexo  e idade e estado  conjugal;</a:t>
            </a:r>
            <a:endParaRPr sz="2300">
              <a:solidFill>
                <a:schemeClr val="lt1"/>
              </a:solidFill>
              <a:latin typeface="Verdana"/>
              <a:ea typeface="Verdana"/>
              <a:cs typeface="Verdana"/>
              <a:sym typeface="Verdana"/>
            </a:endParaRPr>
          </a:p>
        </p:txBody>
      </p:sp>
      <p:sp>
        <p:nvSpPr>
          <p:cNvPr id="209" name="Google Shape;209;p26"/>
          <p:cNvSpPr txBox="1"/>
          <p:nvPr/>
        </p:nvSpPr>
        <p:spPr>
          <a:xfrm>
            <a:off x="2425447" y="3573018"/>
            <a:ext cx="3256915" cy="1794081"/>
          </a:xfrm>
          <a:prstGeom prst="rect">
            <a:avLst/>
          </a:prstGeom>
          <a:solidFill>
            <a:srgbClr val="5F76B4"/>
          </a:solidFill>
          <a:ln cap="flat" cmpd="sng" w="28950">
            <a:solidFill>
              <a:srgbClr val="FFFFFF"/>
            </a:solidFill>
            <a:prstDash val="solid"/>
            <a:round/>
            <a:headEnd len="sm" w="sm" type="none"/>
            <a:tailEnd len="sm" w="sm" type="none"/>
          </a:ln>
        </p:spPr>
        <p:txBody>
          <a:bodyPr anchorCtr="0" anchor="t" bIns="0" lIns="0" spcFirstLastPara="1" rIns="0" wrap="square" tIns="164450">
            <a:spAutoFit/>
          </a:bodyPr>
          <a:lstStyle/>
          <a:p>
            <a:pPr indent="635" lvl="0" marL="104775" marR="98425" rtl="0" algn="ctr">
              <a:lnSpc>
                <a:spcPct val="92000"/>
              </a:lnSpc>
              <a:spcBef>
                <a:spcPts val="0"/>
              </a:spcBef>
              <a:spcAft>
                <a:spcPts val="0"/>
              </a:spcAft>
              <a:buNone/>
            </a:pPr>
            <a:r>
              <a:rPr b="1" lang="pt-BR" sz="2300">
                <a:solidFill>
                  <a:schemeClr val="lt1"/>
                </a:solidFill>
                <a:latin typeface="Verdana"/>
                <a:ea typeface="Verdana"/>
                <a:cs typeface="Verdana"/>
                <a:sym typeface="Verdana"/>
              </a:rPr>
              <a:t>Distribuição segundo  região geográfica de  residência atual,  anterior e de  nascimento;</a:t>
            </a:r>
            <a:endParaRPr sz="2300">
              <a:solidFill>
                <a:schemeClr val="lt1"/>
              </a:solidFill>
              <a:latin typeface="Verdana"/>
              <a:ea typeface="Verdana"/>
              <a:cs typeface="Verdana"/>
              <a:sym typeface="Verdana"/>
            </a:endParaRPr>
          </a:p>
        </p:txBody>
      </p:sp>
      <p:grpSp>
        <p:nvGrpSpPr>
          <p:cNvPr id="210" name="Google Shape;210;p26"/>
          <p:cNvGrpSpPr/>
          <p:nvPr/>
        </p:nvGrpSpPr>
        <p:grpSpPr>
          <a:xfrm>
            <a:off x="5958841" y="3544823"/>
            <a:ext cx="3351275" cy="2048256"/>
            <a:chOff x="4434840" y="3544823"/>
            <a:chExt cx="3351275" cy="2048256"/>
          </a:xfrm>
        </p:grpSpPr>
        <p:pic>
          <p:nvPicPr>
            <p:cNvPr id="211" name="Google Shape;211;p26"/>
            <p:cNvPicPr preferRelativeResize="0"/>
            <p:nvPr/>
          </p:nvPicPr>
          <p:blipFill rotWithShape="1">
            <a:blip r:embed="rId3">
              <a:alphaModFix/>
            </a:blip>
            <a:srcRect b="0" l="0" r="0" t="0"/>
            <a:stretch/>
          </p:blipFill>
          <p:spPr>
            <a:xfrm>
              <a:off x="4434840" y="3544823"/>
              <a:ext cx="3351275" cy="2048256"/>
            </a:xfrm>
            <a:prstGeom prst="rect">
              <a:avLst/>
            </a:prstGeom>
            <a:noFill/>
            <a:ln>
              <a:noFill/>
            </a:ln>
          </p:spPr>
        </p:pic>
        <p:pic>
          <p:nvPicPr>
            <p:cNvPr id="212" name="Google Shape;212;p26"/>
            <p:cNvPicPr preferRelativeResize="0"/>
            <p:nvPr/>
          </p:nvPicPr>
          <p:blipFill rotWithShape="1">
            <a:blip r:embed="rId6">
              <a:alphaModFix/>
            </a:blip>
            <a:srcRect b="0" l="0" r="0" t="0"/>
            <a:stretch/>
          </p:blipFill>
          <p:spPr>
            <a:xfrm>
              <a:off x="4482084" y="3572255"/>
              <a:ext cx="3256788" cy="1953768"/>
            </a:xfrm>
            <a:prstGeom prst="rect">
              <a:avLst/>
            </a:prstGeom>
            <a:noFill/>
            <a:ln>
              <a:noFill/>
            </a:ln>
          </p:spPr>
        </p:pic>
      </p:grpSp>
      <p:sp>
        <p:nvSpPr>
          <p:cNvPr id="213" name="Google Shape;213;p26"/>
          <p:cNvSpPr txBox="1"/>
          <p:nvPr/>
        </p:nvSpPr>
        <p:spPr>
          <a:xfrm>
            <a:off x="6006075" y="3572250"/>
            <a:ext cx="3415200" cy="1776600"/>
          </a:xfrm>
          <a:prstGeom prst="rect">
            <a:avLst/>
          </a:prstGeom>
          <a:noFill/>
          <a:ln cap="flat" cmpd="sng" w="9525">
            <a:solidFill>
              <a:srgbClr val="60871B"/>
            </a:solidFill>
            <a:prstDash val="solid"/>
            <a:round/>
            <a:headEnd len="sm" w="sm" type="none"/>
            <a:tailEnd len="sm" w="sm" type="none"/>
          </a:ln>
        </p:spPr>
        <p:txBody>
          <a:bodyPr anchorCtr="0" anchor="t" bIns="0" lIns="0" spcFirstLastPara="1" rIns="0" wrap="square" tIns="5700">
            <a:spAutoFit/>
          </a:bodyPr>
          <a:lstStyle/>
          <a:p>
            <a:pPr indent="0" lvl="0" marL="668020" marR="659765" rtl="0" algn="ctr">
              <a:lnSpc>
                <a:spcPct val="92000"/>
              </a:lnSpc>
              <a:spcBef>
                <a:spcPts val="5"/>
              </a:spcBef>
              <a:spcAft>
                <a:spcPts val="0"/>
              </a:spcAft>
              <a:buNone/>
            </a:pPr>
            <a:r>
              <a:t/>
            </a:r>
            <a:endParaRPr sz="3300">
              <a:solidFill>
                <a:srgbClr val="E6811C"/>
              </a:solidFill>
              <a:latin typeface="Times New Roman"/>
              <a:ea typeface="Times New Roman"/>
              <a:cs typeface="Times New Roman"/>
              <a:sym typeface="Times New Roman"/>
            </a:endParaRPr>
          </a:p>
          <a:p>
            <a:pPr indent="0" lvl="0" marL="668020" marR="659765" rtl="0" algn="ctr">
              <a:lnSpc>
                <a:spcPct val="92000"/>
              </a:lnSpc>
              <a:spcBef>
                <a:spcPts val="5"/>
              </a:spcBef>
              <a:spcAft>
                <a:spcPts val="0"/>
              </a:spcAft>
              <a:buNone/>
            </a:pPr>
            <a:r>
              <a:rPr b="1" lang="pt-BR" sz="2300">
                <a:solidFill>
                  <a:srgbClr val="E6811C"/>
                </a:solidFill>
                <a:latin typeface="Verdana"/>
                <a:ea typeface="Verdana"/>
                <a:cs typeface="Verdana"/>
                <a:sym typeface="Verdana"/>
              </a:rPr>
              <a:t>Natalidade,  fecundidade,  mortalidade.</a:t>
            </a:r>
            <a:endParaRPr sz="2300">
              <a:solidFill>
                <a:srgbClr val="E6811C"/>
              </a:solidFill>
              <a:latin typeface="Verdana"/>
              <a:ea typeface="Verdana"/>
              <a:cs typeface="Verdana"/>
              <a:sym typeface="Verdana"/>
            </a:endParaRPr>
          </a:p>
        </p:txBody>
      </p:sp>
      <p:sp>
        <p:nvSpPr>
          <p:cNvPr id="214" name="Google Shape;214;p26"/>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7"/>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pic>
        <p:nvPicPr>
          <p:cNvPr id="220" name="Google Shape;220;p27"/>
          <p:cNvPicPr preferRelativeResize="0"/>
          <p:nvPr/>
        </p:nvPicPr>
        <p:blipFill>
          <a:blip r:embed="rId3">
            <a:alphaModFix/>
          </a:blip>
          <a:stretch>
            <a:fillRect/>
          </a:stretch>
        </p:blipFill>
        <p:spPr>
          <a:xfrm>
            <a:off x="617350" y="366975"/>
            <a:ext cx="9658350" cy="5133975"/>
          </a:xfrm>
          <a:prstGeom prst="rect">
            <a:avLst/>
          </a:prstGeom>
          <a:noFill/>
          <a:ln>
            <a:noFill/>
          </a:ln>
        </p:spPr>
      </p:pic>
      <p:sp>
        <p:nvSpPr>
          <p:cNvPr id="221" name="Google Shape;221;p27"/>
          <p:cNvSpPr txBox="1"/>
          <p:nvPr/>
        </p:nvSpPr>
        <p:spPr>
          <a:xfrm>
            <a:off x="2700300" y="5892350"/>
            <a:ext cx="6366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u="sng">
                <a:solidFill>
                  <a:schemeClr val="hlink"/>
                </a:solidFill>
                <a:hlinkClick r:id="rId4"/>
              </a:rPr>
              <a:t>https://www.ibge.gov.br/apps/populacao/projecao/index.html?utm_source=portal&amp;utm_medium=popclock&amp;utm_campaign=novo_popclock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8"/>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
        <p:nvSpPr>
          <p:cNvPr id="227" name="Google Shape;227;p28"/>
          <p:cNvSpPr txBox="1"/>
          <p:nvPr/>
        </p:nvSpPr>
        <p:spPr>
          <a:xfrm>
            <a:off x="2700300" y="5892350"/>
            <a:ext cx="6366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u="sng">
                <a:solidFill>
                  <a:schemeClr val="hlink"/>
                </a:solidFill>
                <a:hlinkClick r:id="rId3"/>
              </a:rPr>
              <a:t>https://www.ibge.gov.br/apps/populacao/projecao/index.html?utm_source=portal&amp;utm_medium=popclock&amp;utm_campaign=novo_popclock</a:t>
            </a:r>
            <a:endParaRPr/>
          </a:p>
        </p:txBody>
      </p:sp>
      <p:pic>
        <p:nvPicPr>
          <p:cNvPr id="228" name="Google Shape;228;p28"/>
          <p:cNvPicPr preferRelativeResize="0"/>
          <p:nvPr/>
        </p:nvPicPr>
        <p:blipFill>
          <a:blip r:embed="rId4">
            <a:alphaModFix/>
          </a:blip>
          <a:stretch>
            <a:fillRect/>
          </a:stretch>
        </p:blipFill>
        <p:spPr>
          <a:xfrm>
            <a:off x="881925" y="215000"/>
            <a:ext cx="9470615" cy="5587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9"/>
          <p:cNvSpPr txBox="1"/>
          <p:nvPr>
            <p:ph idx="12" type="sldNum"/>
          </p:nvPr>
        </p:nvSpPr>
        <p:spPr>
          <a:xfrm>
            <a:off x="10352540" y="295729"/>
            <a:ext cx="838200" cy="7677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pt-BR"/>
              <a:t>‹#›</a:t>
            </a:fld>
            <a:endParaRPr/>
          </a:p>
        </p:txBody>
      </p:sp>
      <p:sp>
        <p:nvSpPr>
          <p:cNvPr id="234" name="Google Shape;234;p29"/>
          <p:cNvSpPr txBox="1"/>
          <p:nvPr/>
        </p:nvSpPr>
        <p:spPr>
          <a:xfrm>
            <a:off x="947775" y="5865525"/>
            <a:ext cx="9307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pt-BR"/>
              <a:t>Projeção da População 2018: número de habitantes do país deve parar de crescer em 2047 (25/07/2018)</a:t>
            </a:r>
            <a:endParaRPr/>
          </a:p>
          <a:p>
            <a:pPr indent="0" lvl="0" marL="0" rtl="0" algn="l">
              <a:spcBef>
                <a:spcPts val="0"/>
              </a:spcBef>
              <a:spcAft>
                <a:spcPts val="0"/>
              </a:spcAft>
              <a:buNone/>
            </a:pPr>
            <a:r>
              <a:rPr lang="pt-BR" u="sng">
                <a:solidFill>
                  <a:schemeClr val="hlink"/>
                </a:solidFill>
                <a:hlinkClick r:id="rId3"/>
              </a:rPr>
              <a:t>https://agenciadenoticias.ibge.gov.br/agencia-sala-de-imprensa/2013-agencia-de-noticias/releases/21837-projecao-da-populacao-2018-numero-de-habitantes-do-pais-deve-parar-de-crescer-em-2047</a:t>
            </a:r>
            <a:endParaRPr/>
          </a:p>
        </p:txBody>
      </p:sp>
      <p:pic>
        <p:nvPicPr>
          <p:cNvPr id="235" name="Google Shape;235;p29"/>
          <p:cNvPicPr preferRelativeResize="0"/>
          <p:nvPr/>
        </p:nvPicPr>
        <p:blipFill>
          <a:blip r:embed="rId4">
            <a:alphaModFix/>
          </a:blip>
          <a:stretch>
            <a:fillRect/>
          </a:stretch>
        </p:blipFill>
        <p:spPr>
          <a:xfrm>
            <a:off x="1431025" y="214975"/>
            <a:ext cx="7143750" cy="5476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Íon">
  <a:themeElements>
    <a:clrScheme name="Í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